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diagrams/colors11.xml" ContentType="application/vnd.openxmlformats-officedocument.drawingml.diagramColors+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diagrams/layout9.xml" ContentType="application/vnd.openxmlformats-officedocument.drawingml.diagramLayout+xml"/>
  <Override PartName="/ppt/notesSlides/notesSlide27.xml" ContentType="application/vnd.openxmlformats-officedocument.presentationml.notesSlide+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theme/theme10.xml" ContentType="application/vnd.openxmlformats-officedocument.theme+xml"/>
  <Override PartName="/ppt/slideLayouts/slideLayout87.xml" ContentType="application/vnd.openxmlformats-officedocument.presentationml.slideLayout+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diagrams/drawing3.xml" ContentType="application/vnd.ms-office.drawingml.diagramDrawing+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diagrams/quickStyle3.xml" ContentType="application/vnd.openxmlformats-officedocument.drawingml.diagramStyle+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slideLayouts/slideLayout10.xml" ContentType="application/vnd.openxmlformats-officedocument.presentationml.slideLayout+xml"/>
  <Override PartName="/ppt/theme/theme15.xml" ContentType="application/vnd.openxmlformats-officedocument.theme+xml"/>
  <Override PartName="/ppt/diagrams/drawing8.xml" ContentType="application/vnd.ms-office.drawingml.diagramDrawing+xml"/>
  <Override PartName="/ppt/diagrams/quickStyle8.xml" ContentType="application/vnd.openxmlformats-officedocument.drawingml.diagramStyle+xml"/>
  <Override PartName="/ppt/diagrams/layout14.xml" ContentType="application/vnd.openxmlformats-officedocument.drawingml.diagram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diagrams/quickStyle19.xml" ContentType="application/vnd.openxmlformats-officedocument.drawingml.diagramStyle+xml"/>
  <Override PartName="/ppt/slideLayouts/slideLayout51.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diagrams/layout19.xml" ContentType="application/vnd.openxmlformats-officedocument.drawingml.diagramLayout+xml"/>
  <Override PartName="/ppt/slideMasters/slideMaster13.xml" ContentType="application/vnd.openxmlformats-officedocument.presentationml.slideMaster+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notesSlides/notesSlide21.xml" ContentType="application/vnd.openxmlformats-officedocument.presentationml.notesSlide+xml"/>
  <Override PartName="/ppt/diagrams/layout15.xml" ContentType="application/vnd.openxmlformats-officedocument.drawingml.diagram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diagrams/drawing2.xml" ContentType="application/vnd.ms-office.drawingml.diagramDrawing+xml"/>
  <Override PartName="/ppt/diagrams/data17.xml" ContentType="application/vnd.openxmlformats-officedocument.drawingml.diagramData+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docProps/custom.xml" ContentType="application/vnd.openxmlformats-officedocument.custom-properties+xml"/>
  <Override PartName="/ppt/theme/theme14.xml" ContentType="application/vnd.openxmlformats-officedocument.them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drawing7.xml" ContentType="application/vnd.ms-office.drawingml.diagramDrawing+xml"/>
  <Override PartName="/ppt/diagrams/layout13.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diagrams/quickStyle7.xml" ContentType="application/vnd.openxmlformats-officedocument.drawingml.diagramStyl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diagrams/drawing19.xml" ContentType="application/vnd.ms-office.drawingml.diagramDrawing+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diagrams/quickStyle18.xml" ContentType="application/vnd.openxmlformats-officedocument.drawingml.diagramStyle+xml"/>
  <Override PartName="/ppt/slideLayouts/slideLayout50.xml" ContentType="application/vnd.openxmlformats-officedocument.presentationml.slideLayout+xml"/>
  <Override PartName="/ppt/diagrams/layout18.xml" ContentType="application/vnd.openxmlformats-officedocument.drawingml.diagram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diagrams/layout2.xml" ContentType="application/vnd.openxmlformats-officedocument.drawingml.diagram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diagrams/drawing4.xml" ContentType="application/vnd.ms-office.drawingml.diagramDrawing+xml"/>
  <Override PartName="/ppt/diagrams/data19.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theme/theme3.xml" ContentType="application/vnd.openxmlformats-officedocument.theme+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4"/>
    <p:sldMasterId id="2147483721" r:id="rId5"/>
    <p:sldMasterId id="2147483737" r:id="rId6"/>
    <p:sldMasterId id="2147483744" r:id="rId7"/>
    <p:sldMasterId id="2147483749" r:id="rId8"/>
    <p:sldMasterId id="2147483754" r:id="rId9"/>
    <p:sldMasterId id="2147483759" r:id="rId10"/>
    <p:sldMasterId id="2147483764" r:id="rId11"/>
    <p:sldMasterId id="2147483769" r:id="rId12"/>
    <p:sldMasterId id="2147483774" r:id="rId13"/>
    <p:sldMasterId id="2147483779" r:id="rId14"/>
    <p:sldMasterId id="2147483784" r:id="rId15"/>
    <p:sldMasterId id="2147483789" r:id="rId16"/>
  </p:sldMasterIdLst>
  <p:notesMasterIdLst>
    <p:notesMasterId r:id="rId55"/>
  </p:notesMasterIdLst>
  <p:handoutMasterIdLst>
    <p:handoutMasterId r:id="rId56"/>
  </p:handoutMasterIdLst>
  <p:sldIdLst>
    <p:sldId id="313" r:id="rId17"/>
    <p:sldId id="257" r:id="rId18"/>
    <p:sldId id="258" r:id="rId19"/>
    <p:sldId id="259" r:id="rId20"/>
    <p:sldId id="346" r:id="rId21"/>
    <p:sldId id="300" r:id="rId22"/>
    <p:sldId id="287" r:id="rId23"/>
    <p:sldId id="301" r:id="rId24"/>
    <p:sldId id="316" r:id="rId25"/>
    <p:sldId id="282" r:id="rId26"/>
    <p:sldId id="299" r:id="rId27"/>
    <p:sldId id="263" r:id="rId28"/>
    <p:sldId id="274" r:id="rId29"/>
    <p:sldId id="275" r:id="rId30"/>
    <p:sldId id="302" r:id="rId31"/>
    <p:sldId id="328" r:id="rId32"/>
    <p:sldId id="303" r:id="rId33"/>
    <p:sldId id="345" r:id="rId34"/>
    <p:sldId id="317" r:id="rId35"/>
    <p:sldId id="338" r:id="rId36"/>
    <p:sldId id="339" r:id="rId37"/>
    <p:sldId id="340" r:id="rId38"/>
    <p:sldId id="341" r:id="rId39"/>
    <p:sldId id="342" r:id="rId40"/>
    <p:sldId id="343" r:id="rId41"/>
    <p:sldId id="344" r:id="rId42"/>
    <p:sldId id="284" r:id="rId43"/>
    <p:sldId id="310" r:id="rId44"/>
    <p:sldId id="298" r:id="rId45"/>
    <p:sldId id="278" r:id="rId46"/>
    <p:sldId id="291" r:id="rId47"/>
    <p:sldId id="304" r:id="rId48"/>
    <p:sldId id="305" r:id="rId49"/>
    <p:sldId id="347" r:id="rId50"/>
    <p:sldId id="269" r:id="rId51"/>
    <p:sldId id="295" r:id="rId52"/>
    <p:sldId id="306" r:id="rId53"/>
    <p:sldId id="307" r:id="rId54"/>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00D"/>
    <a:srgbClr val="34438F"/>
    <a:srgbClr val="02548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622" autoAdjust="0"/>
    <p:restoredTop sz="70814" autoAdjust="0"/>
  </p:normalViewPr>
  <p:slideViewPr>
    <p:cSldViewPr>
      <p:cViewPr>
        <p:scale>
          <a:sx n="60" d="100"/>
          <a:sy n="60" d="100"/>
        </p:scale>
        <p:origin x="-17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3" d="100"/>
          <a:sy n="83" d="100"/>
        </p:scale>
        <p:origin x="-2268" y="-78"/>
      </p:cViewPr>
      <p:guideLst>
        <p:guide orient="horz" pos="3127"/>
        <p:guide pos="214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s>
</file>

<file path=ppt/diagrams/_rels/data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_rels/data13.xml.rels><?xml version="1.0" encoding="UTF-8" standalone="yes"?>
<Relationships xmlns="http://schemas.openxmlformats.org/package/2006/relationships"><Relationship Id="rId1" Type="http://schemas.openxmlformats.org/officeDocument/2006/relationships/image" Target="../media/image29.png"/></Relationships>
</file>

<file path=ppt/diagrams/_rels/data19.xml.rels><?xml version="1.0" encoding="UTF-8" standalone="yes"?>
<Relationships xmlns="http://schemas.openxmlformats.org/package/2006/relationships"><Relationship Id="rId1" Type="http://schemas.openxmlformats.org/officeDocument/2006/relationships/image" Target="../media/image29.png"/></Relationships>
</file>

<file path=ppt/diagrams/_rels/data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ata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D16F4-C0D9-47ED-9F8A-2CAC28D6A254}" type="doc">
      <dgm:prSet loTypeId="urn:microsoft.com/office/officeart/2005/8/layout/process4" loCatId="list" qsTypeId="urn:microsoft.com/office/officeart/2005/8/quickstyle/3d1" qsCatId="3D" csTypeId="urn:microsoft.com/office/officeart/2005/8/colors/colorful4" csCatId="colorful" phldr="1"/>
      <dgm:spPr/>
      <dgm:t>
        <a:bodyPr/>
        <a:lstStyle/>
        <a:p>
          <a:endParaRPr lang="en-IE"/>
        </a:p>
      </dgm:t>
    </dgm:pt>
    <dgm:pt modelId="{3D4B11F6-8D17-47B6-B9CB-F916D554F2AD}">
      <dgm:prSet phldrT="[Text]" custT="1"/>
      <dgm:spPr/>
      <dgm:t>
        <a:bodyPr/>
        <a:lstStyle/>
        <a:p>
          <a:r>
            <a:rPr lang="en-IE" sz="2000" dirty="0" smtClean="0">
              <a:latin typeface="Arial" pitchFamily="34" charset="0"/>
              <a:cs typeface="Arial" pitchFamily="34" charset="0"/>
            </a:rPr>
            <a:t>Module 1</a:t>
          </a:r>
          <a:endParaRPr lang="en-IE" sz="2000" dirty="0">
            <a:latin typeface="Arial" pitchFamily="34" charset="0"/>
            <a:cs typeface="Arial" pitchFamily="34" charset="0"/>
          </a:endParaRPr>
        </a:p>
      </dgm:t>
    </dgm:pt>
    <dgm:pt modelId="{386AE316-E3FC-4797-B87D-745B49A7146C}" type="parTrans" cxnId="{23DAD6B2-0774-4F45-9242-A5283F3BDDE0}">
      <dgm:prSet/>
      <dgm:spPr/>
      <dgm:t>
        <a:bodyPr/>
        <a:lstStyle/>
        <a:p>
          <a:endParaRPr lang="en-IE" sz="2000">
            <a:latin typeface="Arial" pitchFamily="34" charset="0"/>
            <a:cs typeface="Arial" pitchFamily="34" charset="0"/>
          </a:endParaRPr>
        </a:p>
      </dgm:t>
    </dgm:pt>
    <dgm:pt modelId="{A7652A38-3DF5-47F6-8ADD-C09E2BCE62EC}" type="sibTrans" cxnId="{23DAD6B2-0774-4F45-9242-A5283F3BDDE0}">
      <dgm:prSet/>
      <dgm:spPr/>
      <dgm:t>
        <a:bodyPr/>
        <a:lstStyle/>
        <a:p>
          <a:endParaRPr lang="en-IE" sz="2000">
            <a:latin typeface="Arial" pitchFamily="34" charset="0"/>
            <a:cs typeface="Arial" pitchFamily="34" charset="0"/>
          </a:endParaRPr>
        </a:p>
      </dgm:t>
    </dgm:pt>
    <dgm:pt modelId="{F66ED5D3-D706-452F-8ADA-BB826D8AAF13}">
      <dgm:prSet phldrT="[Text]" custT="1"/>
      <dgm:spPr/>
      <dgm:t>
        <a:bodyPr/>
        <a:lstStyle/>
        <a:p>
          <a:r>
            <a:rPr lang="en-IE" sz="2000" dirty="0" smtClean="0">
              <a:latin typeface="Arial" pitchFamily="34" charset="0"/>
              <a:cs typeface="Arial" pitchFamily="34" charset="0"/>
            </a:rPr>
            <a:t>Introduction</a:t>
          </a:r>
          <a:endParaRPr lang="en-IE" sz="2000" dirty="0">
            <a:latin typeface="Arial" pitchFamily="34" charset="0"/>
            <a:cs typeface="Arial" pitchFamily="34" charset="0"/>
          </a:endParaRPr>
        </a:p>
      </dgm:t>
    </dgm:pt>
    <dgm:pt modelId="{B9128179-1ECB-4328-BADE-531A56D8DC8D}" type="parTrans" cxnId="{173B77B9-4DE8-494D-94C8-28848DA92CEE}">
      <dgm:prSet/>
      <dgm:spPr/>
      <dgm:t>
        <a:bodyPr/>
        <a:lstStyle/>
        <a:p>
          <a:endParaRPr lang="en-IE" sz="2000">
            <a:latin typeface="Arial" pitchFamily="34" charset="0"/>
            <a:cs typeface="Arial" pitchFamily="34" charset="0"/>
          </a:endParaRPr>
        </a:p>
      </dgm:t>
    </dgm:pt>
    <dgm:pt modelId="{E146BF4D-6D3B-4C96-B30C-D0D782507B09}" type="sibTrans" cxnId="{173B77B9-4DE8-494D-94C8-28848DA92CEE}">
      <dgm:prSet/>
      <dgm:spPr/>
      <dgm:t>
        <a:bodyPr/>
        <a:lstStyle/>
        <a:p>
          <a:endParaRPr lang="en-IE" sz="2000">
            <a:latin typeface="Arial" pitchFamily="34" charset="0"/>
            <a:cs typeface="Arial" pitchFamily="34" charset="0"/>
          </a:endParaRPr>
        </a:p>
      </dgm:t>
    </dgm:pt>
    <dgm:pt modelId="{3A2C10E4-ACDF-447E-9E35-2191E7191D8C}">
      <dgm:prSet phldrT="[Text]" custT="1"/>
      <dgm:spPr/>
      <dgm:t>
        <a:bodyPr/>
        <a:lstStyle/>
        <a:p>
          <a:r>
            <a:rPr lang="en-IE" sz="2000" dirty="0" smtClean="0">
              <a:latin typeface="Arial" pitchFamily="34" charset="0"/>
              <a:cs typeface="Arial" pitchFamily="34" charset="0"/>
            </a:rPr>
            <a:t>Module 2</a:t>
          </a:r>
          <a:endParaRPr lang="en-IE" sz="2000" dirty="0">
            <a:latin typeface="Arial" pitchFamily="34" charset="0"/>
            <a:cs typeface="Arial" pitchFamily="34" charset="0"/>
          </a:endParaRPr>
        </a:p>
      </dgm:t>
    </dgm:pt>
    <dgm:pt modelId="{4ACB3B4B-7EFF-4C32-975C-15EE6D323231}" type="parTrans" cxnId="{89C21A76-7469-449E-8D04-40BA721F28A9}">
      <dgm:prSet/>
      <dgm:spPr/>
      <dgm:t>
        <a:bodyPr/>
        <a:lstStyle/>
        <a:p>
          <a:endParaRPr lang="en-IE" sz="2000">
            <a:latin typeface="Arial" pitchFamily="34" charset="0"/>
            <a:cs typeface="Arial" pitchFamily="34" charset="0"/>
          </a:endParaRPr>
        </a:p>
      </dgm:t>
    </dgm:pt>
    <dgm:pt modelId="{4911FB21-4030-49F1-9C10-8B167EF8CC94}" type="sibTrans" cxnId="{89C21A76-7469-449E-8D04-40BA721F28A9}">
      <dgm:prSet/>
      <dgm:spPr/>
      <dgm:t>
        <a:bodyPr/>
        <a:lstStyle/>
        <a:p>
          <a:endParaRPr lang="en-IE" sz="2000">
            <a:latin typeface="Arial" pitchFamily="34" charset="0"/>
            <a:cs typeface="Arial" pitchFamily="34" charset="0"/>
          </a:endParaRPr>
        </a:p>
      </dgm:t>
    </dgm:pt>
    <dgm:pt modelId="{03D62510-D1D7-41AD-87F3-6E2364D43D39}">
      <dgm:prSet phldrT="[Text]" custT="1"/>
      <dgm:spPr/>
      <dgm:t>
        <a:bodyPr/>
        <a:lstStyle/>
        <a:p>
          <a:r>
            <a:rPr lang="en-IE" sz="2000" dirty="0" smtClean="0">
              <a:latin typeface="Arial" pitchFamily="34" charset="0"/>
              <a:cs typeface="Arial" pitchFamily="34" charset="0"/>
            </a:rPr>
            <a:t>Purchasing and Activating CRM Online</a:t>
          </a:r>
          <a:endParaRPr lang="en-IE" sz="2000" dirty="0">
            <a:latin typeface="Arial" pitchFamily="34" charset="0"/>
            <a:cs typeface="Arial" pitchFamily="34" charset="0"/>
          </a:endParaRPr>
        </a:p>
      </dgm:t>
    </dgm:pt>
    <dgm:pt modelId="{076931FC-A7F5-4F98-8C4F-686B1FC29856}" type="parTrans" cxnId="{740B8837-65B5-4A60-8657-888EF4063F43}">
      <dgm:prSet/>
      <dgm:spPr/>
      <dgm:t>
        <a:bodyPr/>
        <a:lstStyle/>
        <a:p>
          <a:endParaRPr lang="en-IE" sz="2000">
            <a:latin typeface="Arial" pitchFamily="34" charset="0"/>
            <a:cs typeface="Arial" pitchFamily="34" charset="0"/>
          </a:endParaRPr>
        </a:p>
      </dgm:t>
    </dgm:pt>
    <dgm:pt modelId="{DC328A82-12DF-4874-920D-C7833A4FB9E8}" type="sibTrans" cxnId="{740B8837-65B5-4A60-8657-888EF4063F43}">
      <dgm:prSet/>
      <dgm:spPr/>
      <dgm:t>
        <a:bodyPr/>
        <a:lstStyle/>
        <a:p>
          <a:endParaRPr lang="en-IE" sz="2000">
            <a:latin typeface="Arial" pitchFamily="34" charset="0"/>
            <a:cs typeface="Arial" pitchFamily="34" charset="0"/>
          </a:endParaRPr>
        </a:p>
      </dgm:t>
    </dgm:pt>
    <dgm:pt modelId="{15CD4581-3C03-430D-B482-940F1B886FE9}">
      <dgm:prSet phldrT="[Text]" custT="1"/>
      <dgm:spPr/>
      <dgm:t>
        <a:bodyPr/>
        <a:lstStyle/>
        <a:p>
          <a:r>
            <a:rPr lang="en-IE" sz="2000" dirty="0" smtClean="0">
              <a:latin typeface="Arial" pitchFamily="34" charset="0"/>
              <a:cs typeface="Arial" pitchFamily="34" charset="0"/>
            </a:rPr>
            <a:t>Module 3</a:t>
          </a:r>
          <a:endParaRPr lang="en-IE" sz="2000" dirty="0">
            <a:latin typeface="Arial" pitchFamily="34" charset="0"/>
            <a:cs typeface="Arial" pitchFamily="34" charset="0"/>
          </a:endParaRPr>
        </a:p>
      </dgm:t>
    </dgm:pt>
    <dgm:pt modelId="{7FA06FB7-ADA6-403C-AA4F-E1139439C96D}" type="parTrans" cxnId="{34F91A58-B5D9-4735-A39C-FC4C867466CE}">
      <dgm:prSet/>
      <dgm:spPr/>
      <dgm:t>
        <a:bodyPr/>
        <a:lstStyle/>
        <a:p>
          <a:endParaRPr lang="en-IE" sz="2000"/>
        </a:p>
      </dgm:t>
    </dgm:pt>
    <dgm:pt modelId="{788CC055-0836-4430-9222-F1231F9FA87E}" type="sibTrans" cxnId="{34F91A58-B5D9-4735-A39C-FC4C867466CE}">
      <dgm:prSet/>
      <dgm:spPr/>
      <dgm:t>
        <a:bodyPr/>
        <a:lstStyle/>
        <a:p>
          <a:endParaRPr lang="en-IE" sz="2000"/>
        </a:p>
      </dgm:t>
    </dgm:pt>
    <dgm:pt modelId="{36166302-6B4C-4275-A736-7B278337198C}">
      <dgm:prSet phldrT="[Text]" custT="1"/>
      <dgm:spPr/>
      <dgm:t>
        <a:bodyPr/>
        <a:lstStyle/>
        <a:p>
          <a:r>
            <a:rPr lang="en-IE" sz="2000" dirty="0" smtClean="0">
              <a:latin typeface="Arial" pitchFamily="34" charset="0"/>
              <a:cs typeface="Arial" pitchFamily="34" charset="0"/>
            </a:rPr>
            <a:t>Order Validation</a:t>
          </a:r>
          <a:endParaRPr lang="en-IE" sz="2000" dirty="0">
            <a:latin typeface="Arial" pitchFamily="34" charset="0"/>
            <a:cs typeface="Arial" pitchFamily="34" charset="0"/>
          </a:endParaRPr>
        </a:p>
      </dgm:t>
    </dgm:pt>
    <dgm:pt modelId="{C3D1556C-1D52-4B0F-9650-9EFCA3E0DFE0}" type="parTrans" cxnId="{F25DEA32-3865-4B7D-9EA2-090F31D8D5C6}">
      <dgm:prSet/>
      <dgm:spPr/>
      <dgm:t>
        <a:bodyPr/>
        <a:lstStyle/>
        <a:p>
          <a:endParaRPr lang="en-IE" sz="2000"/>
        </a:p>
      </dgm:t>
    </dgm:pt>
    <dgm:pt modelId="{5A8D5BC5-D8EC-43DF-997E-A74648453732}" type="sibTrans" cxnId="{F25DEA32-3865-4B7D-9EA2-090F31D8D5C6}">
      <dgm:prSet/>
      <dgm:spPr/>
      <dgm:t>
        <a:bodyPr/>
        <a:lstStyle/>
        <a:p>
          <a:endParaRPr lang="en-IE" sz="2000"/>
        </a:p>
      </dgm:t>
    </dgm:pt>
    <dgm:pt modelId="{6281E36B-5EFB-4F57-8C92-AF61B1B2C501}">
      <dgm:prSet phldrT="[Text]" custT="1"/>
      <dgm:spPr/>
      <dgm:t>
        <a:bodyPr/>
        <a:lstStyle/>
        <a:p>
          <a:r>
            <a:rPr lang="en-IE" sz="2000" dirty="0" smtClean="0">
              <a:latin typeface="Arial" pitchFamily="34" charset="0"/>
              <a:cs typeface="Arial" pitchFamily="34" charset="0"/>
            </a:rPr>
            <a:t>Module 4 </a:t>
          </a:r>
          <a:endParaRPr lang="en-IE" sz="2000" dirty="0">
            <a:latin typeface="Arial" pitchFamily="34" charset="0"/>
            <a:cs typeface="Arial" pitchFamily="34" charset="0"/>
          </a:endParaRPr>
        </a:p>
      </dgm:t>
    </dgm:pt>
    <dgm:pt modelId="{F140E648-6B00-4151-82B3-CFAFC4D15D94}" type="parTrans" cxnId="{9ABE422E-BE23-4A23-92CD-3831A5FEA707}">
      <dgm:prSet/>
      <dgm:spPr/>
      <dgm:t>
        <a:bodyPr/>
        <a:lstStyle/>
        <a:p>
          <a:endParaRPr lang="en-IE" sz="2000"/>
        </a:p>
      </dgm:t>
    </dgm:pt>
    <dgm:pt modelId="{037F141A-01C8-47AC-B0EA-45A946C532CE}" type="sibTrans" cxnId="{9ABE422E-BE23-4A23-92CD-3831A5FEA707}">
      <dgm:prSet/>
      <dgm:spPr/>
      <dgm:t>
        <a:bodyPr/>
        <a:lstStyle/>
        <a:p>
          <a:endParaRPr lang="en-IE" sz="2000"/>
        </a:p>
      </dgm:t>
    </dgm:pt>
    <dgm:pt modelId="{E4280681-9F68-4187-A32B-8F44F3EB6E53}">
      <dgm:prSet phldrT="[Text]" custT="1"/>
      <dgm:spPr/>
      <dgm:t>
        <a:bodyPr/>
        <a:lstStyle/>
        <a:p>
          <a:r>
            <a:rPr lang="en-IE" sz="2000" dirty="0" smtClean="0">
              <a:latin typeface="Arial" pitchFamily="34" charset="0"/>
              <a:cs typeface="Arial" pitchFamily="34" charset="0"/>
            </a:rPr>
            <a:t>Escalations </a:t>
          </a:r>
          <a:endParaRPr lang="en-IE" sz="2000" dirty="0">
            <a:latin typeface="Arial" pitchFamily="34" charset="0"/>
            <a:cs typeface="Arial" pitchFamily="34" charset="0"/>
          </a:endParaRPr>
        </a:p>
      </dgm:t>
    </dgm:pt>
    <dgm:pt modelId="{DE1B2E62-5ED8-4DC2-997A-B6608B1A7092}" type="parTrans" cxnId="{B6EFA841-3016-46D4-AE6A-2BA730CEB9DC}">
      <dgm:prSet/>
      <dgm:spPr/>
      <dgm:t>
        <a:bodyPr/>
        <a:lstStyle/>
        <a:p>
          <a:endParaRPr lang="en-IE" sz="2000"/>
        </a:p>
      </dgm:t>
    </dgm:pt>
    <dgm:pt modelId="{C576DBCE-1780-47CD-A7F9-D11078CC668D}" type="sibTrans" cxnId="{B6EFA841-3016-46D4-AE6A-2BA730CEB9DC}">
      <dgm:prSet/>
      <dgm:spPr/>
      <dgm:t>
        <a:bodyPr/>
        <a:lstStyle/>
        <a:p>
          <a:endParaRPr lang="en-IE" sz="2000"/>
        </a:p>
      </dgm:t>
    </dgm:pt>
    <dgm:pt modelId="{99DBA8F3-8B89-45E6-AE37-74E638B83653}">
      <dgm:prSet custT="1"/>
      <dgm:spPr/>
      <dgm:t>
        <a:bodyPr/>
        <a:lstStyle/>
        <a:p>
          <a:r>
            <a:rPr lang="en-IE" sz="2000" dirty="0" smtClean="0"/>
            <a:t>Appendices</a:t>
          </a:r>
          <a:endParaRPr lang="en-IE" sz="2000" dirty="0"/>
        </a:p>
      </dgm:t>
    </dgm:pt>
    <dgm:pt modelId="{7ED4F841-9B7A-46DF-A7B1-F6601303B4EC}" type="parTrans" cxnId="{5A0C63A5-4602-4857-8C0E-6A66075CD256}">
      <dgm:prSet/>
      <dgm:spPr/>
      <dgm:t>
        <a:bodyPr/>
        <a:lstStyle/>
        <a:p>
          <a:endParaRPr lang="en-IE"/>
        </a:p>
      </dgm:t>
    </dgm:pt>
    <dgm:pt modelId="{1F205ECE-AC78-40F1-A510-844B0C641D16}" type="sibTrans" cxnId="{5A0C63A5-4602-4857-8C0E-6A66075CD256}">
      <dgm:prSet/>
      <dgm:spPr/>
      <dgm:t>
        <a:bodyPr/>
        <a:lstStyle/>
        <a:p>
          <a:endParaRPr lang="en-IE"/>
        </a:p>
      </dgm:t>
    </dgm:pt>
    <dgm:pt modelId="{98B15715-623C-4382-B8EE-9EDD14798984}">
      <dgm:prSet custT="1"/>
      <dgm:spPr/>
      <dgm:t>
        <a:bodyPr/>
        <a:lstStyle/>
        <a:p>
          <a:r>
            <a:rPr lang="en-IE" sz="2000" dirty="0" smtClean="0">
              <a:latin typeface="Arial" pitchFamily="34" charset="0"/>
              <a:cs typeface="Arial" pitchFamily="34" charset="0"/>
            </a:rPr>
            <a:t>Useful Links/Notification</a:t>
          </a:r>
          <a:endParaRPr lang="en-IE" sz="2000" dirty="0">
            <a:latin typeface="Arial" pitchFamily="34" charset="0"/>
            <a:cs typeface="Arial" pitchFamily="34" charset="0"/>
          </a:endParaRPr>
        </a:p>
      </dgm:t>
    </dgm:pt>
    <dgm:pt modelId="{E6F71205-97CB-46BC-A074-04369B0773F7}" type="parTrans" cxnId="{5E7B2A93-6BB4-4CB9-98DE-F531C8A8CD79}">
      <dgm:prSet/>
      <dgm:spPr/>
      <dgm:t>
        <a:bodyPr/>
        <a:lstStyle/>
        <a:p>
          <a:endParaRPr lang="en-IE"/>
        </a:p>
      </dgm:t>
    </dgm:pt>
    <dgm:pt modelId="{1191EF0B-3F00-4B51-99C1-CD7F00D00798}" type="sibTrans" cxnId="{5E7B2A93-6BB4-4CB9-98DE-F531C8A8CD79}">
      <dgm:prSet/>
      <dgm:spPr/>
      <dgm:t>
        <a:bodyPr/>
        <a:lstStyle/>
        <a:p>
          <a:endParaRPr lang="en-IE"/>
        </a:p>
      </dgm:t>
    </dgm:pt>
    <dgm:pt modelId="{1C913347-EA4B-4DB2-9587-36B0A334A27C}" type="pres">
      <dgm:prSet presAssocID="{211D16F4-C0D9-47ED-9F8A-2CAC28D6A254}" presName="Name0" presStyleCnt="0">
        <dgm:presLayoutVars>
          <dgm:dir/>
          <dgm:animLvl val="lvl"/>
          <dgm:resizeHandles val="exact"/>
        </dgm:presLayoutVars>
      </dgm:prSet>
      <dgm:spPr/>
      <dgm:t>
        <a:bodyPr/>
        <a:lstStyle/>
        <a:p>
          <a:endParaRPr lang="en-IE"/>
        </a:p>
      </dgm:t>
    </dgm:pt>
    <dgm:pt modelId="{6FDB5CC1-44E3-47C8-943E-F16D9A54031C}" type="pres">
      <dgm:prSet presAssocID="{99DBA8F3-8B89-45E6-AE37-74E638B83653}" presName="boxAndChildren" presStyleCnt="0"/>
      <dgm:spPr/>
    </dgm:pt>
    <dgm:pt modelId="{89163CB3-0759-4D20-88E3-197471A29F51}" type="pres">
      <dgm:prSet presAssocID="{99DBA8F3-8B89-45E6-AE37-74E638B83653}" presName="parentTextBox" presStyleLbl="node1" presStyleIdx="0" presStyleCnt="5"/>
      <dgm:spPr/>
      <dgm:t>
        <a:bodyPr/>
        <a:lstStyle/>
        <a:p>
          <a:endParaRPr lang="en-IE"/>
        </a:p>
      </dgm:t>
    </dgm:pt>
    <dgm:pt modelId="{EA4E16BD-C373-482D-8368-B30C8E45D304}" type="pres">
      <dgm:prSet presAssocID="{99DBA8F3-8B89-45E6-AE37-74E638B83653}" presName="entireBox" presStyleLbl="node1" presStyleIdx="0" presStyleCnt="5"/>
      <dgm:spPr/>
      <dgm:t>
        <a:bodyPr/>
        <a:lstStyle/>
        <a:p>
          <a:endParaRPr lang="en-IE"/>
        </a:p>
      </dgm:t>
    </dgm:pt>
    <dgm:pt modelId="{3D700809-0F37-46FC-A806-E377B33DC36C}" type="pres">
      <dgm:prSet presAssocID="{99DBA8F3-8B89-45E6-AE37-74E638B83653}" presName="descendantBox" presStyleCnt="0"/>
      <dgm:spPr/>
    </dgm:pt>
    <dgm:pt modelId="{B86DFF67-E0DF-424C-93CC-4EF7F186E90C}" type="pres">
      <dgm:prSet presAssocID="{98B15715-623C-4382-B8EE-9EDD14798984}" presName="childTextBox" presStyleLbl="fgAccFollowNode1" presStyleIdx="0" presStyleCnt="5">
        <dgm:presLayoutVars>
          <dgm:bulletEnabled val="1"/>
        </dgm:presLayoutVars>
      </dgm:prSet>
      <dgm:spPr/>
      <dgm:t>
        <a:bodyPr/>
        <a:lstStyle/>
        <a:p>
          <a:endParaRPr lang="en-IE"/>
        </a:p>
      </dgm:t>
    </dgm:pt>
    <dgm:pt modelId="{5B660699-D27D-4B0E-A7A8-20D0043EC594}" type="pres">
      <dgm:prSet presAssocID="{037F141A-01C8-47AC-B0EA-45A946C532CE}" presName="sp" presStyleCnt="0"/>
      <dgm:spPr/>
    </dgm:pt>
    <dgm:pt modelId="{72692DFE-F5E9-4E1F-AE22-6DC7E2D8582B}" type="pres">
      <dgm:prSet presAssocID="{6281E36B-5EFB-4F57-8C92-AF61B1B2C501}" presName="arrowAndChildren" presStyleCnt="0"/>
      <dgm:spPr/>
    </dgm:pt>
    <dgm:pt modelId="{3BE8F7F0-C00B-4438-B9B8-F0FF2D875062}" type="pres">
      <dgm:prSet presAssocID="{6281E36B-5EFB-4F57-8C92-AF61B1B2C501}" presName="parentTextArrow" presStyleLbl="node1" presStyleIdx="0" presStyleCnt="5"/>
      <dgm:spPr/>
      <dgm:t>
        <a:bodyPr/>
        <a:lstStyle/>
        <a:p>
          <a:endParaRPr lang="en-IE"/>
        </a:p>
      </dgm:t>
    </dgm:pt>
    <dgm:pt modelId="{8953A4E7-205D-4263-96D3-EAAA020B0453}" type="pres">
      <dgm:prSet presAssocID="{6281E36B-5EFB-4F57-8C92-AF61B1B2C501}" presName="arrow" presStyleLbl="node1" presStyleIdx="1" presStyleCnt="5"/>
      <dgm:spPr/>
      <dgm:t>
        <a:bodyPr/>
        <a:lstStyle/>
        <a:p>
          <a:endParaRPr lang="en-IE"/>
        </a:p>
      </dgm:t>
    </dgm:pt>
    <dgm:pt modelId="{DEDA16E1-7DC8-4337-8DB7-49F5B2798CC4}" type="pres">
      <dgm:prSet presAssocID="{6281E36B-5EFB-4F57-8C92-AF61B1B2C501}" presName="descendantArrow" presStyleCnt="0"/>
      <dgm:spPr/>
    </dgm:pt>
    <dgm:pt modelId="{E57A8D85-DE66-4A34-9ED3-04FB9DC918E4}" type="pres">
      <dgm:prSet presAssocID="{E4280681-9F68-4187-A32B-8F44F3EB6E53}" presName="childTextArrow" presStyleLbl="fgAccFollowNode1" presStyleIdx="1" presStyleCnt="5">
        <dgm:presLayoutVars>
          <dgm:bulletEnabled val="1"/>
        </dgm:presLayoutVars>
      </dgm:prSet>
      <dgm:spPr/>
      <dgm:t>
        <a:bodyPr/>
        <a:lstStyle/>
        <a:p>
          <a:endParaRPr lang="en-IE"/>
        </a:p>
      </dgm:t>
    </dgm:pt>
    <dgm:pt modelId="{7184AD9A-435F-4998-A3C7-250D5F9238F7}" type="pres">
      <dgm:prSet presAssocID="{788CC055-0836-4430-9222-F1231F9FA87E}" presName="sp" presStyleCnt="0"/>
      <dgm:spPr/>
    </dgm:pt>
    <dgm:pt modelId="{86B39387-8AC5-41D8-B1A5-61E4AC492CDC}" type="pres">
      <dgm:prSet presAssocID="{15CD4581-3C03-430D-B482-940F1B886FE9}" presName="arrowAndChildren" presStyleCnt="0"/>
      <dgm:spPr/>
    </dgm:pt>
    <dgm:pt modelId="{B6988BBC-09EC-4D1C-9DA4-8D3A977EB7FC}" type="pres">
      <dgm:prSet presAssocID="{15CD4581-3C03-430D-B482-940F1B886FE9}" presName="parentTextArrow" presStyleLbl="node1" presStyleIdx="1" presStyleCnt="5"/>
      <dgm:spPr/>
      <dgm:t>
        <a:bodyPr/>
        <a:lstStyle/>
        <a:p>
          <a:endParaRPr lang="en-IE"/>
        </a:p>
      </dgm:t>
    </dgm:pt>
    <dgm:pt modelId="{D5F00A54-136C-400F-A8B0-CBF8FF337A26}" type="pres">
      <dgm:prSet presAssocID="{15CD4581-3C03-430D-B482-940F1B886FE9}" presName="arrow" presStyleLbl="node1" presStyleIdx="2" presStyleCnt="5"/>
      <dgm:spPr/>
      <dgm:t>
        <a:bodyPr/>
        <a:lstStyle/>
        <a:p>
          <a:endParaRPr lang="en-IE"/>
        </a:p>
      </dgm:t>
    </dgm:pt>
    <dgm:pt modelId="{94F940DB-6F4B-469C-84AC-A234C497BFA4}" type="pres">
      <dgm:prSet presAssocID="{15CD4581-3C03-430D-B482-940F1B886FE9}" presName="descendantArrow" presStyleCnt="0"/>
      <dgm:spPr/>
    </dgm:pt>
    <dgm:pt modelId="{B962D9E6-63FF-4686-A175-93A60C39E1F2}" type="pres">
      <dgm:prSet presAssocID="{36166302-6B4C-4275-A736-7B278337198C}" presName="childTextArrow" presStyleLbl="fgAccFollowNode1" presStyleIdx="2" presStyleCnt="5">
        <dgm:presLayoutVars>
          <dgm:bulletEnabled val="1"/>
        </dgm:presLayoutVars>
      </dgm:prSet>
      <dgm:spPr/>
      <dgm:t>
        <a:bodyPr/>
        <a:lstStyle/>
        <a:p>
          <a:endParaRPr lang="en-IE"/>
        </a:p>
      </dgm:t>
    </dgm:pt>
    <dgm:pt modelId="{8F757300-1A66-445F-9FA7-FAA193FF7706}" type="pres">
      <dgm:prSet presAssocID="{4911FB21-4030-49F1-9C10-8B167EF8CC94}" presName="sp" presStyleCnt="0"/>
      <dgm:spPr/>
      <dgm:t>
        <a:bodyPr/>
        <a:lstStyle/>
        <a:p>
          <a:endParaRPr lang="en-IE"/>
        </a:p>
      </dgm:t>
    </dgm:pt>
    <dgm:pt modelId="{E89DD6A9-6B05-40E0-AB19-59369CB149D8}" type="pres">
      <dgm:prSet presAssocID="{3A2C10E4-ACDF-447E-9E35-2191E7191D8C}" presName="arrowAndChildren" presStyleCnt="0"/>
      <dgm:spPr/>
      <dgm:t>
        <a:bodyPr/>
        <a:lstStyle/>
        <a:p>
          <a:endParaRPr lang="en-IE"/>
        </a:p>
      </dgm:t>
    </dgm:pt>
    <dgm:pt modelId="{E3E5C257-B92F-4FA3-8AA7-6B736BDC38C9}" type="pres">
      <dgm:prSet presAssocID="{3A2C10E4-ACDF-447E-9E35-2191E7191D8C}" presName="parentTextArrow" presStyleLbl="node1" presStyleIdx="2" presStyleCnt="5"/>
      <dgm:spPr/>
      <dgm:t>
        <a:bodyPr/>
        <a:lstStyle/>
        <a:p>
          <a:endParaRPr lang="en-IE"/>
        </a:p>
      </dgm:t>
    </dgm:pt>
    <dgm:pt modelId="{6A8ACF75-BD6E-4EC3-9DE7-6F961FCEF05F}" type="pres">
      <dgm:prSet presAssocID="{3A2C10E4-ACDF-447E-9E35-2191E7191D8C}" presName="arrow" presStyleLbl="node1" presStyleIdx="3" presStyleCnt="5"/>
      <dgm:spPr/>
      <dgm:t>
        <a:bodyPr/>
        <a:lstStyle/>
        <a:p>
          <a:endParaRPr lang="en-IE"/>
        </a:p>
      </dgm:t>
    </dgm:pt>
    <dgm:pt modelId="{BE675C22-1626-43B3-A291-70D567A4595E}" type="pres">
      <dgm:prSet presAssocID="{3A2C10E4-ACDF-447E-9E35-2191E7191D8C}" presName="descendantArrow" presStyleCnt="0"/>
      <dgm:spPr/>
      <dgm:t>
        <a:bodyPr/>
        <a:lstStyle/>
        <a:p>
          <a:endParaRPr lang="en-IE"/>
        </a:p>
      </dgm:t>
    </dgm:pt>
    <dgm:pt modelId="{88021E3D-BF95-4805-9567-B8460062C69B}" type="pres">
      <dgm:prSet presAssocID="{03D62510-D1D7-41AD-87F3-6E2364D43D39}" presName="childTextArrow" presStyleLbl="fgAccFollowNode1" presStyleIdx="3" presStyleCnt="5">
        <dgm:presLayoutVars>
          <dgm:bulletEnabled val="1"/>
        </dgm:presLayoutVars>
      </dgm:prSet>
      <dgm:spPr/>
      <dgm:t>
        <a:bodyPr/>
        <a:lstStyle/>
        <a:p>
          <a:endParaRPr lang="en-IE"/>
        </a:p>
      </dgm:t>
    </dgm:pt>
    <dgm:pt modelId="{1F1B0614-6BEB-4D3E-957F-A25AEDB1ACE2}" type="pres">
      <dgm:prSet presAssocID="{A7652A38-3DF5-47F6-8ADD-C09E2BCE62EC}" presName="sp" presStyleCnt="0"/>
      <dgm:spPr/>
      <dgm:t>
        <a:bodyPr/>
        <a:lstStyle/>
        <a:p>
          <a:endParaRPr lang="en-IE"/>
        </a:p>
      </dgm:t>
    </dgm:pt>
    <dgm:pt modelId="{C3519F6D-B5EE-4142-8022-707860901810}" type="pres">
      <dgm:prSet presAssocID="{3D4B11F6-8D17-47B6-B9CB-F916D554F2AD}" presName="arrowAndChildren" presStyleCnt="0"/>
      <dgm:spPr/>
      <dgm:t>
        <a:bodyPr/>
        <a:lstStyle/>
        <a:p>
          <a:endParaRPr lang="en-IE"/>
        </a:p>
      </dgm:t>
    </dgm:pt>
    <dgm:pt modelId="{3A99111E-1253-42F3-BA52-A970115DE168}" type="pres">
      <dgm:prSet presAssocID="{3D4B11F6-8D17-47B6-B9CB-F916D554F2AD}" presName="parentTextArrow" presStyleLbl="node1" presStyleIdx="3" presStyleCnt="5"/>
      <dgm:spPr/>
      <dgm:t>
        <a:bodyPr/>
        <a:lstStyle/>
        <a:p>
          <a:endParaRPr lang="en-IE"/>
        </a:p>
      </dgm:t>
    </dgm:pt>
    <dgm:pt modelId="{58F5DA0F-3A0B-4583-8EF8-4A6F23E755BA}" type="pres">
      <dgm:prSet presAssocID="{3D4B11F6-8D17-47B6-B9CB-F916D554F2AD}" presName="arrow" presStyleLbl="node1" presStyleIdx="4" presStyleCnt="5"/>
      <dgm:spPr/>
      <dgm:t>
        <a:bodyPr/>
        <a:lstStyle/>
        <a:p>
          <a:endParaRPr lang="en-IE"/>
        </a:p>
      </dgm:t>
    </dgm:pt>
    <dgm:pt modelId="{8293E503-60FC-4644-BC64-809636857B5A}" type="pres">
      <dgm:prSet presAssocID="{3D4B11F6-8D17-47B6-B9CB-F916D554F2AD}" presName="descendantArrow" presStyleCnt="0"/>
      <dgm:spPr/>
      <dgm:t>
        <a:bodyPr/>
        <a:lstStyle/>
        <a:p>
          <a:endParaRPr lang="en-IE"/>
        </a:p>
      </dgm:t>
    </dgm:pt>
    <dgm:pt modelId="{06610508-EEE0-4758-AF6F-FFE30C6C60D7}" type="pres">
      <dgm:prSet presAssocID="{F66ED5D3-D706-452F-8ADA-BB826D8AAF13}" presName="childTextArrow" presStyleLbl="fgAccFollowNode1" presStyleIdx="4" presStyleCnt="5">
        <dgm:presLayoutVars>
          <dgm:bulletEnabled val="1"/>
        </dgm:presLayoutVars>
      </dgm:prSet>
      <dgm:spPr/>
      <dgm:t>
        <a:bodyPr/>
        <a:lstStyle/>
        <a:p>
          <a:endParaRPr lang="en-IE"/>
        </a:p>
      </dgm:t>
    </dgm:pt>
  </dgm:ptLst>
  <dgm:cxnLst>
    <dgm:cxn modelId="{2136E917-2547-4D6E-B0F8-7C77073D1F4D}" type="presOf" srcId="{3A2C10E4-ACDF-447E-9E35-2191E7191D8C}" destId="{6A8ACF75-BD6E-4EC3-9DE7-6F961FCEF05F}" srcOrd="1" destOrd="0" presId="urn:microsoft.com/office/officeart/2005/8/layout/process4"/>
    <dgm:cxn modelId="{412901F8-F452-4788-9C0D-2F93D580301E}" type="presOf" srcId="{3D4B11F6-8D17-47B6-B9CB-F916D554F2AD}" destId="{3A99111E-1253-42F3-BA52-A970115DE168}" srcOrd="0" destOrd="0" presId="urn:microsoft.com/office/officeart/2005/8/layout/process4"/>
    <dgm:cxn modelId="{5A0C63A5-4602-4857-8C0E-6A66075CD256}" srcId="{211D16F4-C0D9-47ED-9F8A-2CAC28D6A254}" destId="{99DBA8F3-8B89-45E6-AE37-74E638B83653}" srcOrd="4" destOrd="0" parTransId="{7ED4F841-9B7A-46DF-A7B1-F6601303B4EC}" sibTransId="{1F205ECE-AC78-40F1-A510-844B0C641D16}"/>
    <dgm:cxn modelId="{9C7D716A-B89B-4FA3-81FC-8470CACCAFBB}" type="presOf" srcId="{36166302-6B4C-4275-A736-7B278337198C}" destId="{B962D9E6-63FF-4686-A175-93A60C39E1F2}" srcOrd="0" destOrd="0" presId="urn:microsoft.com/office/officeart/2005/8/layout/process4"/>
    <dgm:cxn modelId="{D8195E25-42F7-4B7C-A247-82FD0C221496}" type="presOf" srcId="{3A2C10E4-ACDF-447E-9E35-2191E7191D8C}" destId="{E3E5C257-B92F-4FA3-8AA7-6B736BDC38C9}" srcOrd="0" destOrd="0" presId="urn:microsoft.com/office/officeart/2005/8/layout/process4"/>
    <dgm:cxn modelId="{173B77B9-4DE8-494D-94C8-28848DA92CEE}" srcId="{3D4B11F6-8D17-47B6-B9CB-F916D554F2AD}" destId="{F66ED5D3-D706-452F-8ADA-BB826D8AAF13}" srcOrd="0" destOrd="0" parTransId="{B9128179-1ECB-4328-BADE-531A56D8DC8D}" sibTransId="{E146BF4D-6D3B-4C96-B30C-D0D782507B09}"/>
    <dgm:cxn modelId="{2F15A09B-8E4E-4FCA-830B-EE69D1DE598D}" type="presOf" srcId="{98B15715-623C-4382-B8EE-9EDD14798984}" destId="{B86DFF67-E0DF-424C-93CC-4EF7F186E90C}" srcOrd="0" destOrd="0" presId="urn:microsoft.com/office/officeart/2005/8/layout/process4"/>
    <dgm:cxn modelId="{2841D4AA-14AA-40B9-9B46-FFBCF179B698}" type="presOf" srcId="{15CD4581-3C03-430D-B482-940F1B886FE9}" destId="{B6988BBC-09EC-4D1C-9DA4-8D3A977EB7FC}" srcOrd="0" destOrd="0" presId="urn:microsoft.com/office/officeart/2005/8/layout/process4"/>
    <dgm:cxn modelId="{C6EFE952-D5DD-4545-808B-9A7374B810CD}" type="presOf" srcId="{211D16F4-C0D9-47ED-9F8A-2CAC28D6A254}" destId="{1C913347-EA4B-4DB2-9587-36B0A334A27C}" srcOrd="0" destOrd="0" presId="urn:microsoft.com/office/officeart/2005/8/layout/process4"/>
    <dgm:cxn modelId="{F25DEA32-3865-4B7D-9EA2-090F31D8D5C6}" srcId="{15CD4581-3C03-430D-B482-940F1B886FE9}" destId="{36166302-6B4C-4275-A736-7B278337198C}" srcOrd="0" destOrd="0" parTransId="{C3D1556C-1D52-4B0F-9650-9EFCA3E0DFE0}" sibTransId="{5A8D5BC5-D8EC-43DF-997E-A74648453732}"/>
    <dgm:cxn modelId="{98EEC917-3B1A-4B59-88F9-2331D96DB0DD}" type="presOf" srcId="{99DBA8F3-8B89-45E6-AE37-74E638B83653}" destId="{EA4E16BD-C373-482D-8368-B30C8E45D304}" srcOrd="1" destOrd="0" presId="urn:microsoft.com/office/officeart/2005/8/layout/process4"/>
    <dgm:cxn modelId="{3EE79234-A0A3-4490-878C-C8E21A89F66C}" type="presOf" srcId="{3D4B11F6-8D17-47B6-B9CB-F916D554F2AD}" destId="{58F5DA0F-3A0B-4583-8EF8-4A6F23E755BA}" srcOrd="1" destOrd="0" presId="urn:microsoft.com/office/officeart/2005/8/layout/process4"/>
    <dgm:cxn modelId="{CBFC2AF4-8C0C-4604-BE84-9A6B998540E4}" type="presOf" srcId="{15CD4581-3C03-430D-B482-940F1B886FE9}" destId="{D5F00A54-136C-400F-A8B0-CBF8FF337A26}" srcOrd="1" destOrd="0" presId="urn:microsoft.com/office/officeart/2005/8/layout/process4"/>
    <dgm:cxn modelId="{0014F6C2-785C-4FDB-8E31-23528AFD709D}" type="presOf" srcId="{6281E36B-5EFB-4F57-8C92-AF61B1B2C501}" destId="{3BE8F7F0-C00B-4438-B9B8-F0FF2D875062}" srcOrd="0" destOrd="0" presId="urn:microsoft.com/office/officeart/2005/8/layout/process4"/>
    <dgm:cxn modelId="{34F91A58-B5D9-4735-A39C-FC4C867466CE}" srcId="{211D16F4-C0D9-47ED-9F8A-2CAC28D6A254}" destId="{15CD4581-3C03-430D-B482-940F1B886FE9}" srcOrd="2" destOrd="0" parTransId="{7FA06FB7-ADA6-403C-AA4F-E1139439C96D}" sibTransId="{788CC055-0836-4430-9222-F1231F9FA87E}"/>
    <dgm:cxn modelId="{23DAD6B2-0774-4F45-9242-A5283F3BDDE0}" srcId="{211D16F4-C0D9-47ED-9F8A-2CAC28D6A254}" destId="{3D4B11F6-8D17-47B6-B9CB-F916D554F2AD}" srcOrd="0" destOrd="0" parTransId="{386AE316-E3FC-4797-B87D-745B49A7146C}" sibTransId="{A7652A38-3DF5-47F6-8ADD-C09E2BCE62EC}"/>
    <dgm:cxn modelId="{F7336F51-38D0-43AE-8A48-64CE83C6F429}" type="presOf" srcId="{6281E36B-5EFB-4F57-8C92-AF61B1B2C501}" destId="{8953A4E7-205D-4263-96D3-EAAA020B0453}" srcOrd="1" destOrd="0" presId="urn:microsoft.com/office/officeart/2005/8/layout/process4"/>
    <dgm:cxn modelId="{53C58CB3-6A00-4CA0-9DD4-21A259C920F8}" type="presOf" srcId="{F66ED5D3-D706-452F-8ADA-BB826D8AAF13}" destId="{06610508-EEE0-4758-AF6F-FFE30C6C60D7}" srcOrd="0" destOrd="0" presId="urn:microsoft.com/office/officeart/2005/8/layout/process4"/>
    <dgm:cxn modelId="{89C21A76-7469-449E-8D04-40BA721F28A9}" srcId="{211D16F4-C0D9-47ED-9F8A-2CAC28D6A254}" destId="{3A2C10E4-ACDF-447E-9E35-2191E7191D8C}" srcOrd="1" destOrd="0" parTransId="{4ACB3B4B-7EFF-4C32-975C-15EE6D323231}" sibTransId="{4911FB21-4030-49F1-9C10-8B167EF8CC94}"/>
    <dgm:cxn modelId="{B6EFA841-3016-46D4-AE6A-2BA730CEB9DC}" srcId="{6281E36B-5EFB-4F57-8C92-AF61B1B2C501}" destId="{E4280681-9F68-4187-A32B-8F44F3EB6E53}" srcOrd="0" destOrd="0" parTransId="{DE1B2E62-5ED8-4DC2-997A-B6608B1A7092}" sibTransId="{C576DBCE-1780-47CD-A7F9-D11078CC668D}"/>
    <dgm:cxn modelId="{34694FA9-7442-43AC-A098-0335E83D0205}" type="presOf" srcId="{03D62510-D1D7-41AD-87F3-6E2364D43D39}" destId="{88021E3D-BF95-4805-9567-B8460062C69B}" srcOrd="0" destOrd="0" presId="urn:microsoft.com/office/officeart/2005/8/layout/process4"/>
    <dgm:cxn modelId="{5E7B2A93-6BB4-4CB9-98DE-F531C8A8CD79}" srcId="{99DBA8F3-8B89-45E6-AE37-74E638B83653}" destId="{98B15715-623C-4382-B8EE-9EDD14798984}" srcOrd="0" destOrd="0" parTransId="{E6F71205-97CB-46BC-A074-04369B0773F7}" sibTransId="{1191EF0B-3F00-4B51-99C1-CD7F00D00798}"/>
    <dgm:cxn modelId="{740B8837-65B5-4A60-8657-888EF4063F43}" srcId="{3A2C10E4-ACDF-447E-9E35-2191E7191D8C}" destId="{03D62510-D1D7-41AD-87F3-6E2364D43D39}" srcOrd="0" destOrd="0" parTransId="{076931FC-A7F5-4F98-8C4F-686B1FC29856}" sibTransId="{DC328A82-12DF-4874-920D-C7833A4FB9E8}"/>
    <dgm:cxn modelId="{ABC40647-B85B-4F57-8FDD-33C1BEC1EA29}" type="presOf" srcId="{E4280681-9F68-4187-A32B-8F44F3EB6E53}" destId="{E57A8D85-DE66-4A34-9ED3-04FB9DC918E4}" srcOrd="0" destOrd="0" presId="urn:microsoft.com/office/officeart/2005/8/layout/process4"/>
    <dgm:cxn modelId="{703D3734-B9F0-4AC9-949B-DADA24E6EC4F}" type="presOf" srcId="{99DBA8F3-8B89-45E6-AE37-74E638B83653}" destId="{89163CB3-0759-4D20-88E3-197471A29F51}" srcOrd="0" destOrd="0" presId="urn:microsoft.com/office/officeart/2005/8/layout/process4"/>
    <dgm:cxn modelId="{9ABE422E-BE23-4A23-92CD-3831A5FEA707}" srcId="{211D16F4-C0D9-47ED-9F8A-2CAC28D6A254}" destId="{6281E36B-5EFB-4F57-8C92-AF61B1B2C501}" srcOrd="3" destOrd="0" parTransId="{F140E648-6B00-4151-82B3-CFAFC4D15D94}" sibTransId="{037F141A-01C8-47AC-B0EA-45A946C532CE}"/>
    <dgm:cxn modelId="{AA2E0677-74BD-48BE-83A6-0A9C9CE36865}" type="presParOf" srcId="{1C913347-EA4B-4DB2-9587-36B0A334A27C}" destId="{6FDB5CC1-44E3-47C8-943E-F16D9A54031C}" srcOrd="0" destOrd="0" presId="urn:microsoft.com/office/officeart/2005/8/layout/process4"/>
    <dgm:cxn modelId="{9F1CCD04-D40F-4232-A74D-F8C9A2E2AEC5}" type="presParOf" srcId="{6FDB5CC1-44E3-47C8-943E-F16D9A54031C}" destId="{89163CB3-0759-4D20-88E3-197471A29F51}" srcOrd="0" destOrd="0" presId="urn:microsoft.com/office/officeart/2005/8/layout/process4"/>
    <dgm:cxn modelId="{1AC26E89-DCD1-4F5F-A456-0FF741EC5D13}" type="presParOf" srcId="{6FDB5CC1-44E3-47C8-943E-F16D9A54031C}" destId="{EA4E16BD-C373-482D-8368-B30C8E45D304}" srcOrd="1" destOrd="0" presId="urn:microsoft.com/office/officeart/2005/8/layout/process4"/>
    <dgm:cxn modelId="{29F0AB88-7CE3-4991-A3BB-9D47E3AA673F}" type="presParOf" srcId="{6FDB5CC1-44E3-47C8-943E-F16D9A54031C}" destId="{3D700809-0F37-46FC-A806-E377B33DC36C}" srcOrd="2" destOrd="0" presId="urn:microsoft.com/office/officeart/2005/8/layout/process4"/>
    <dgm:cxn modelId="{A6B0604F-04B1-4A8A-ABD8-F582C14B9139}" type="presParOf" srcId="{3D700809-0F37-46FC-A806-E377B33DC36C}" destId="{B86DFF67-E0DF-424C-93CC-4EF7F186E90C}" srcOrd="0" destOrd="0" presId="urn:microsoft.com/office/officeart/2005/8/layout/process4"/>
    <dgm:cxn modelId="{122BDF32-1A01-42C5-BC7A-93EE2D4CF505}" type="presParOf" srcId="{1C913347-EA4B-4DB2-9587-36B0A334A27C}" destId="{5B660699-D27D-4B0E-A7A8-20D0043EC594}" srcOrd="1" destOrd="0" presId="urn:microsoft.com/office/officeart/2005/8/layout/process4"/>
    <dgm:cxn modelId="{CA2D6771-C242-4406-83F5-E254C7CED72F}" type="presParOf" srcId="{1C913347-EA4B-4DB2-9587-36B0A334A27C}" destId="{72692DFE-F5E9-4E1F-AE22-6DC7E2D8582B}" srcOrd="2" destOrd="0" presId="urn:microsoft.com/office/officeart/2005/8/layout/process4"/>
    <dgm:cxn modelId="{10A1097F-A8CB-49DE-8949-99C27407EC60}" type="presParOf" srcId="{72692DFE-F5E9-4E1F-AE22-6DC7E2D8582B}" destId="{3BE8F7F0-C00B-4438-B9B8-F0FF2D875062}" srcOrd="0" destOrd="0" presId="urn:microsoft.com/office/officeart/2005/8/layout/process4"/>
    <dgm:cxn modelId="{9C5507DE-B2A0-4761-AED4-CDB7A91C3656}" type="presParOf" srcId="{72692DFE-F5E9-4E1F-AE22-6DC7E2D8582B}" destId="{8953A4E7-205D-4263-96D3-EAAA020B0453}" srcOrd="1" destOrd="0" presId="urn:microsoft.com/office/officeart/2005/8/layout/process4"/>
    <dgm:cxn modelId="{82FEF390-25CA-43A0-BEAE-DE63EE0678B7}" type="presParOf" srcId="{72692DFE-F5E9-4E1F-AE22-6DC7E2D8582B}" destId="{DEDA16E1-7DC8-4337-8DB7-49F5B2798CC4}" srcOrd="2" destOrd="0" presId="urn:microsoft.com/office/officeart/2005/8/layout/process4"/>
    <dgm:cxn modelId="{68B46701-06E4-4B94-B214-B90249BD9C5C}" type="presParOf" srcId="{DEDA16E1-7DC8-4337-8DB7-49F5B2798CC4}" destId="{E57A8D85-DE66-4A34-9ED3-04FB9DC918E4}" srcOrd="0" destOrd="0" presId="urn:microsoft.com/office/officeart/2005/8/layout/process4"/>
    <dgm:cxn modelId="{743D55C9-BBC5-42E5-835A-2D3F32FCB5F0}" type="presParOf" srcId="{1C913347-EA4B-4DB2-9587-36B0A334A27C}" destId="{7184AD9A-435F-4998-A3C7-250D5F9238F7}" srcOrd="3" destOrd="0" presId="urn:microsoft.com/office/officeart/2005/8/layout/process4"/>
    <dgm:cxn modelId="{2383E908-BF1D-41D9-99C4-2703EA5E0679}" type="presParOf" srcId="{1C913347-EA4B-4DB2-9587-36B0A334A27C}" destId="{86B39387-8AC5-41D8-B1A5-61E4AC492CDC}" srcOrd="4" destOrd="0" presId="urn:microsoft.com/office/officeart/2005/8/layout/process4"/>
    <dgm:cxn modelId="{09D7333F-C34B-4789-8A7D-3CE6B9373542}" type="presParOf" srcId="{86B39387-8AC5-41D8-B1A5-61E4AC492CDC}" destId="{B6988BBC-09EC-4D1C-9DA4-8D3A977EB7FC}" srcOrd="0" destOrd="0" presId="urn:microsoft.com/office/officeart/2005/8/layout/process4"/>
    <dgm:cxn modelId="{67B81ED5-75D8-47D2-BC98-32375E42CF3D}" type="presParOf" srcId="{86B39387-8AC5-41D8-B1A5-61E4AC492CDC}" destId="{D5F00A54-136C-400F-A8B0-CBF8FF337A26}" srcOrd="1" destOrd="0" presId="urn:microsoft.com/office/officeart/2005/8/layout/process4"/>
    <dgm:cxn modelId="{F8DFDDB5-96DA-45E8-A883-924ABF37DD46}" type="presParOf" srcId="{86B39387-8AC5-41D8-B1A5-61E4AC492CDC}" destId="{94F940DB-6F4B-469C-84AC-A234C497BFA4}" srcOrd="2" destOrd="0" presId="urn:microsoft.com/office/officeart/2005/8/layout/process4"/>
    <dgm:cxn modelId="{D26A9E61-4599-471B-BBCD-45394BC329E0}" type="presParOf" srcId="{94F940DB-6F4B-469C-84AC-A234C497BFA4}" destId="{B962D9E6-63FF-4686-A175-93A60C39E1F2}" srcOrd="0" destOrd="0" presId="urn:microsoft.com/office/officeart/2005/8/layout/process4"/>
    <dgm:cxn modelId="{404FC075-F468-4553-A902-DAECEDF6DAC2}" type="presParOf" srcId="{1C913347-EA4B-4DB2-9587-36B0A334A27C}" destId="{8F757300-1A66-445F-9FA7-FAA193FF7706}" srcOrd="5" destOrd="0" presId="urn:microsoft.com/office/officeart/2005/8/layout/process4"/>
    <dgm:cxn modelId="{2D8A964D-72FC-4C7D-8442-90E2A765A297}" type="presParOf" srcId="{1C913347-EA4B-4DB2-9587-36B0A334A27C}" destId="{E89DD6A9-6B05-40E0-AB19-59369CB149D8}" srcOrd="6" destOrd="0" presId="urn:microsoft.com/office/officeart/2005/8/layout/process4"/>
    <dgm:cxn modelId="{B378C246-0F5A-46E7-AE67-1AFAAA3617E1}" type="presParOf" srcId="{E89DD6A9-6B05-40E0-AB19-59369CB149D8}" destId="{E3E5C257-B92F-4FA3-8AA7-6B736BDC38C9}" srcOrd="0" destOrd="0" presId="urn:microsoft.com/office/officeart/2005/8/layout/process4"/>
    <dgm:cxn modelId="{B83F142D-B17E-4814-9686-F61776AEA76B}" type="presParOf" srcId="{E89DD6A9-6B05-40E0-AB19-59369CB149D8}" destId="{6A8ACF75-BD6E-4EC3-9DE7-6F961FCEF05F}" srcOrd="1" destOrd="0" presId="urn:microsoft.com/office/officeart/2005/8/layout/process4"/>
    <dgm:cxn modelId="{DA4FA805-143C-40A5-A1CB-BA1514CE6008}" type="presParOf" srcId="{E89DD6A9-6B05-40E0-AB19-59369CB149D8}" destId="{BE675C22-1626-43B3-A291-70D567A4595E}" srcOrd="2" destOrd="0" presId="urn:microsoft.com/office/officeart/2005/8/layout/process4"/>
    <dgm:cxn modelId="{4FF25142-E70F-419B-B5D5-470CB672FBB7}" type="presParOf" srcId="{BE675C22-1626-43B3-A291-70D567A4595E}" destId="{88021E3D-BF95-4805-9567-B8460062C69B}" srcOrd="0" destOrd="0" presId="urn:microsoft.com/office/officeart/2005/8/layout/process4"/>
    <dgm:cxn modelId="{2932413C-DCB0-45C9-BB7B-60FBEB183DE4}" type="presParOf" srcId="{1C913347-EA4B-4DB2-9587-36B0A334A27C}" destId="{1F1B0614-6BEB-4D3E-957F-A25AEDB1ACE2}" srcOrd="7" destOrd="0" presId="urn:microsoft.com/office/officeart/2005/8/layout/process4"/>
    <dgm:cxn modelId="{204A25C5-422A-41BE-BBCF-B9B64702517B}" type="presParOf" srcId="{1C913347-EA4B-4DB2-9587-36B0A334A27C}" destId="{C3519F6D-B5EE-4142-8022-707860901810}" srcOrd="8" destOrd="0" presId="urn:microsoft.com/office/officeart/2005/8/layout/process4"/>
    <dgm:cxn modelId="{6F7AD6C8-F9D4-4129-BA4E-A18054BCE894}" type="presParOf" srcId="{C3519F6D-B5EE-4142-8022-707860901810}" destId="{3A99111E-1253-42F3-BA52-A970115DE168}" srcOrd="0" destOrd="0" presId="urn:microsoft.com/office/officeart/2005/8/layout/process4"/>
    <dgm:cxn modelId="{F8B03E27-323D-469E-9456-A509CA4BC3E8}" type="presParOf" srcId="{C3519F6D-B5EE-4142-8022-707860901810}" destId="{58F5DA0F-3A0B-4583-8EF8-4A6F23E755BA}" srcOrd="1" destOrd="0" presId="urn:microsoft.com/office/officeart/2005/8/layout/process4"/>
    <dgm:cxn modelId="{0D50B112-09E8-4AB5-B30A-E3FE0D38C945}" type="presParOf" srcId="{C3519F6D-B5EE-4142-8022-707860901810}" destId="{8293E503-60FC-4644-BC64-809636857B5A}" srcOrd="2" destOrd="0" presId="urn:microsoft.com/office/officeart/2005/8/layout/process4"/>
    <dgm:cxn modelId="{C6D6A6CD-628C-4766-8CE5-F7D991CADAFC}" type="presParOf" srcId="{8293E503-60FC-4644-BC64-809636857B5A}" destId="{06610508-EEE0-4758-AF6F-FFE30C6C60D7}"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41DCF0-4397-445B-8973-80F22DE2A87A}" type="doc">
      <dgm:prSet loTypeId="urn:microsoft.com/office/officeart/2005/8/layout/process2" loCatId="process" qsTypeId="urn:microsoft.com/office/officeart/2005/8/quickstyle/simple5" qsCatId="simple" csTypeId="urn:microsoft.com/office/officeart/2005/8/colors/colorful4" csCatId="colorful" phldr="1"/>
      <dgm:spPr/>
      <dgm:t>
        <a:bodyPr/>
        <a:lstStyle/>
        <a:p>
          <a:endParaRPr lang="en-IE"/>
        </a:p>
      </dgm:t>
    </dgm:pt>
    <dgm:pt modelId="{50BD920A-8FAC-4EA8-96F5-F517FC594EE1}">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Customer signs up and Activates Trial</a:t>
          </a:r>
          <a:endParaRPr lang="en-IE" sz="2400" dirty="0">
            <a:solidFill>
              <a:schemeClr val="bg1">
                <a:lumMod val="65000"/>
              </a:schemeClr>
            </a:solidFill>
            <a:latin typeface="Arial" pitchFamily="34" charset="0"/>
            <a:cs typeface="Arial" pitchFamily="34" charset="0"/>
          </a:endParaRPr>
        </a:p>
      </dgm:t>
    </dgm:pt>
    <dgm:pt modelId="{F6004B9C-A103-4621-9FF3-E3803C9E0A3C}" type="parTrans" cxnId="{580BA2A9-5AB0-4F14-9A92-88009F855F07}">
      <dgm:prSet/>
      <dgm:spPr/>
      <dgm:t>
        <a:bodyPr/>
        <a:lstStyle/>
        <a:p>
          <a:endParaRPr lang="en-IE"/>
        </a:p>
      </dgm:t>
    </dgm:pt>
    <dgm:pt modelId="{92E2D331-00C4-4D6E-8A0B-DE30DE2DA5E1}" type="sibTrans" cxnId="{580BA2A9-5AB0-4F14-9A92-88009F855F07}">
      <dgm:prSet/>
      <dgm:spPr>
        <a:solidFill>
          <a:schemeClr val="bg1"/>
        </a:solidFill>
      </dgm:spPr>
      <dgm:t>
        <a:bodyPr/>
        <a:lstStyle/>
        <a:p>
          <a:endParaRPr lang="en-IE">
            <a:solidFill>
              <a:schemeClr val="bg1">
                <a:lumMod val="65000"/>
              </a:schemeClr>
            </a:solidFill>
          </a:endParaRPr>
        </a:p>
      </dgm:t>
    </dgm:pt>
    <dgm:pt modelId="{7E43E17F-3402-496C-B525-BDFE0209F59B}">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Partner submits Purchase Order </a:t>
          </a:r>
          <a:endParaRPr lang="en-IE" sz="2400" dirty="0">
            <a:solidFill>
              <a:schemeClr val="bg1">
                <a:lumMod val="65000"/>
              </a:schemeClr>
            </a:solidFill>
            <a:latin typeface="Arial" pitchFamily="34" charset="0"/>
            <a:cs typeface="Arial" pitchFamily="34" charset="0"/>
          </a:endParaRPr>
        </a:p>
      </dgm:t>
    </dgm:pt>
    <dgm:pt modelId="{B27DF895-7210-45C0-8259-4CE32D5078C5}" type="parTrans" cxnId="{6EFE556D-B377-494B-8DE2-FC351571887C}">
      <dgm:prSet/>
      <dgm:spPr/>
      <dgm:t>
        <a:bodyPr/>
        <a:lstStyle/>
        <a:p>
          <a:endParaRPr lang="en-IE"/>
        </a:p>
      </dgm:t>
    </dgm:pt>
    <dgm:pt modelId="{D8D5104F-76A5-40D0-BB29-F129395EC2C0}" type="sibTrans" cxnId="{6EFE556D-B377-494B-8DE2-FC351571887C}">
      <dgm:prSet/>
      <dgm:spPr>
        <a:solidFill>
          <a:schemeClr val="bg1"/>
        </a:solidFill>
      </dgm:spPr>
      <dgm:t>
        <a:bodyPr/>
        <a:lstStyle/>
        <a:p>
          <a:endParaRPr lang="en-IE">
            <a:solidFill>
              <a:schemeClr val="bg1">
                <a:lumMod val="65000"/>
              </a:schemeClr>
            </a:solidFill>
          </a:endParaRPr>
        </a:p>
      </dgm:t>
    </dgm:pt>
    <dgm:pt modelId="{D70ED2A9-5CC3-42BB-BD29-A497797D1514}">
      <dgm:prSet phldrT="[Text]" custT="1"/>
      <dgm:spPr/>
      <dgm:t>
        <a:bodyPr/>
        <a:lstStyle/>
        <a:p>
          <a:r>
            <a:rPr lang="en-IE" sz="2400" dirty="0" smtClean="0">
              <a:latin typeface="Arial" pitchFamily="34" charset="0"/>
              <a:cs typeface="Arial" pitchFamily="34" charset="0"/>
            </a:rPr>
            <a:t>Customer converts Trial to Subscription</a:t>
          </a:r>
          <a:endParaRPr lang="en-IE" sz="2400" dirty="0">
            <a:latin typeface="Arial" pitchFamily="34" charset="0"/>
            <a:cs typeface="Arial" pitchFamily="34" charset="0"/>
          </a:endParaRPr>
        </a:p>
      </dgm:t>
    </dgm:pt>
    <dgm:pt modelId="{26A4EDAC-8AF0-4B3A-A7A1-1144CB2EC7A7}" type="parTrans" cxnId="{99AB7E0B-C80F-485A-A8CE-9304C39B2109}">
      <dgm:prSet/>
      <dgm:spPr/>
      <dgm:t>
        <a:bodyPr/>
        <a:lstStyle/>
        <a:p>
          <a:endParaRPr lang="en-IE"/>
        </a:p>
      </dgm:t>
    </dgm:pt>
    <dgm:pt modelId="{441DDAFB-8C51-45EE-AB0D-CD220E177C91}" type="sibTrans" cxnId="{99AB7E0B-C80F-485A-A8CE-9304C39B2109}">
      <dgm:prSet/>
      <dgm:spPr/>
      <dgm:t>
        <a:bodyPr/>
        <a:lstStyle/>
        <a:p>
          <a:endParaRPr lang="en-IE"/>
        </a:p>
      </dgm:t>
    </dgm:pt>
    <dgm:pt modelId="{3DCC21B1-37A9-4AF8-A54E-9ACBDC495FC6}" type="pres">
      <dgm:prSet presAssocID="{EF41DCF0-4397-445B-8973-80F22DE2A87A}" presName="linearFlow" presStyleCnt="0">
        <dgm:presLayoutVars>
          <dgm:resizeHandles val="exact"/>
        </dgm:presLayoutVars>
      </dgm:prSet>
      <dgm:spPr/>
      <dgm:t>
        <a:bodyPr/>
        <a:lstStyle/>
        <a:p>
          <a:endParaRPr lang="en-IE"/>
        </a:p>
      </dgm:t>
    </dgm:pt>
    <dgm:pt modelId="{9C7163D5-1DDE-4259-9B2A-B4A0CF991AF2}" type="pres">
      <dgm:prSet presAssocID="{50BD920A-8FAC-4EA8-96F5-F517FC594EE1}" presName="node" presStyleLbl="node1" presStyleIdx="0" presStyleCnt="3" custLinFactX="-24402" custLinFactNeighborX="-100000">
        <dgm:presLayoutVars>
          <dgm:bulletEnabled val="1"/>
        </dgm:presLayoutVars>
      </dgm:prSet>
      <dgm:spPr/>
      <dgm:t>
        <a:bodyPr/>
        <a:lstStyle/>
        <a:p>
          <a:endParaRPr lang="en-IE"/>
        </a:p>
      </dgm:t>
    </dgm:pt>
    <dgm:pt modelId="{9A8375EF-9DE8-4094-B8FC-9C6A4BBD1D80}" type="pres">
      <dgm:prSet presAssocID="{92E2D331-00C4-4D6E-8A0B-DE30DE2DA5E1}" presName="sibTrans" presStyleLbl="sibTrans2D1" presStyleIdx="0" presStyleCnt="2"/>
      <dgm:spPr/>
      <dgm:t>
        <a:bodyPr/>
        <a:lstStyle/>
        <a:p>
          <a:endParaRPr lang="en-IE"/>
        </a:p>
      </dgm:t>
    </dgm:pt>
    <dgm:pt modelId="{FF24C377-BEA6-4688-AB01-1CCEA354FC29}" type="pres">
      <dgm:prSet presAssocID="{92E2D331-00C4-4D6E-8A0B-DE30DE2DA5E1}" presName="connectorText" presStyleLbl="sibTrans2D1" presStyleIdx="0" presStyleCnt="2"/>
      <dgm:spPr/>
      <dgm:t>
        <a:bodyPr/>
        <a:lstStyle/>
        <a:p>
          <a:endParaRPr lang="en-IE"/>
        </a:p>
      </dgm:t>
    </dgm:pt>
    <dgm:pt modelId="{FA3EA028-9BD9-4C4F-BE2D-433F7A72C447}" type="pres">
      <dgm:prSet presAssocID="{7E43E17F-3402-496C-B525-BDFE0209F59B}" presName="node" presStyleLbl="node1" presStyleIdx="1" presStyleCnt="3" custLinFactX="-24402" custLinFactNeighborX="-100000">
        <dgm:presLayoutVars>
          <dgm:bulletEnabled val="1"/>
        </dgm:presLayoutVars>
      </dgm:prSet>
      <dgm:spPr/>
      <dgm:t>
        <a:bodyPr/>
        <a:lstStyle/>
        <a:p>
          <a:endParaRPr lang="en-IE"/>
        </a:p>
      </dgm:t>
    </dgm:pt>
    <dgm:pt modelId="{542BEA17-692D-4BE1-B8DD-717818B7F500}" type="pres">
      <dgm:prSet presAssocID="{D8D5104F-76A5-40D0-BB29-F129395EC2C0}" presName="sibTrans" presStyleLbl="sibTrans2D1" presStyleIdx="1" presStyleCnt="2"/>
      <dgm:spPr/>
      <dgm:t>
        <a:bodyPr/>
        <a:lstStyle/>
        <a:p>
          <a:endParaRPr lang="en-IE"/>
        </a:p>
      </dgm:t>
    </dgm:pt>
    <dgm:pt modelId="{0CB03CC4-4ABF-4199-9C8B-A049D32A498E}" type="pres">
      <dgm:prSet presAssocID="{D8D5104F-76A5-40D0-BB29-F129395EC2C0}" presName="connectorText" presStyleLbl="sibTrans2D1" presStyleIdx="1" presStyleCnt="2"/>
      <dgm:spPr/>
      <dgm:t>
        <a:bodyPr/>
        <a:lstStyle/>
        <a:p>
          <a:endParaRPr lang="en-IE"/>
        </a:p>
      </dgm:t>
    </dgm:pt>
    <dgm:pt modelId="{44EEEB20-1EA5-4EDF-B440-99771E78DC5B}" type="pres">
      <dgm:prSet presAssocID="{D70ED2A9-5CC3-42BB-BD29-A497797D1514}" presName="node" presStyleLbl="node1" presStyleIdx="2" presStyleCnt="3" custLinFactX="-24402" custLinFactNeighborX="-100000">
        <dgm:presLayoutVars>
          <dgm:bulletEnabled val="1"/>
        </dgm:presLayoutVars>
      </dgm:prSet>
      <dgm:spPr/>
      <dgm:t>
        <a:bodyPr/>
        <a:lstStyle/>
        <a:p>
          <a:endParaRPr lang="en-IE"/>
        </a:p>
      </dgm:t>
    </dgm:pt>
  </dgm:ptLst>
  <dgm:cxnLst>
    <dgm:cxn modelId="{580BA2A9-5AB0-4F14-9A92-88009F855F07}" srcId="{EF41DCF0-4397-445B-8973-80F22DE2A87A}" destId="{50BD920A-8FAC-4EA8-96F5-F517FC594EE1}" srcOrd="0" destOrd="0" parTransId="{F6004B9C-A103-4621-9FF3-E3803C9E0A3C}" sibTransId="{92E2D331-00C4-4D6E-8A0B-DE30DE2DA5E1}"/>
    <dgm:cxn modelId="{B1A75E12-4C06-42D0-91ED-1C14E496E993}" type="presOf" srcId="{7E43E17F-3402-496C-B525-BDFE0209F59B}" destId="{FA3EA028-9BD9-4C4F-BE2D-433F7A72C447}" srcOrd="0" destOrd="0" presId="urn:microsoft.com/office/officeart/2005/8/layout/process2"/>
    <dgm:cxn modelId="{B39BDCB5-67F2-43B4-80D8-A48CFF56A47B}" type="presOf" srcId="{92E2D331-00C4-4D6E-8A0B-DE30DE2DA5E1}" destId="{FF24C377-BEA6-4688-AB01-1CCEA354FC29}" srcOrd="1" destOrd="0" presId="urn:microsoft.com/office/officeart/2005/8/layout/process2"/>
    <dgm:cxn modelId="{6EFE556D-B377-494B-8DE2-FC351571887C}" srcId="{EF41DCF0-4397-445B-8973-80F22DE2A87A}" destId="{7E43E17F-3402-496C-B525-BDFE0209F59B}" srcOrd="1" destOrd="0" parTransId="{B27DF895-7210-45C0-8259-4CE32D5078C5}" sibTransId="{D8D5104F-76A5-40D0-BB29-F129395EC2C0}"/>
    <dgm:cxn modelId="{AD962E3C-F9DE-41F8-BE85-2A0FB4C8EFBA}" type="presOf" srcId="{EF41DCF0-4397-445B-8973-80F22DE2A87A}" destId="{3DCC21B1-37A9-4AF8-A54E-9ACBDC495FC6}" srcOrd="0" destOrd="0" presId="urn:microsoft.com/office/officeart/2005/8/layout/process2"/>
    <dgm:cxn modelId="{99AB7E0B-C80F-485A-A8CE-9304C39B2109}" srcId="{EF41DCF0-4397-445B-8973-80F22DE2A87A}" destId="{D70ED2A9-5CC3-42BB-BD29-A497797D1514}" srcOrd="2" destOrd="0" parTransId="{26A4EDAC-8AF0-4B3A-A7A1-1144CB2EC7A7}" sibTransId="{441DDAFB-8C51-45EE-AB0D-CD220E177C91}"/>
    <dgm:cxn modelId="{7C461F50-C43E-49BC-860E-DFB51B404D10}" type="presOf" srcId="{D8D5104F-76A5-40D0-BB29-F129395EC2C0}" destId="{542BEA17-692D-4BE1-B8DD-717818B7F500}" srcOrd="0" destOrd="0" presId="urn:microsoft.com/office/officeart/2005/8/layout/process2"/>
    <dgm:cxn modelId="{05E5A410-93C6-4AC4-AF99-6B7BBD4771CE}" type="presOf" srcId="{50BD920A-8FAC-4EA8-96F5-F517FC594EE1}" destId="{9C7163D5-1DDE-4259-9B2A-B4A0CF991AF2}" srcOrd="0" destOrd="0" presId="urn:microsoft.com/office/officeart/2005/8/layout/process2"/>
    <dgm:cxn modelId="{8A8F7326-B1B0-40A8-8A68-2E7671195B01}" type="presOf" srcId="{92E2D331-00C4-4D6E-8A0B-DE30DE2DA5E1}" destId="{9A8375EF-9DE8-4094-B8FC-9C6A4BBD1D80}" srcOrd="0" destOrd="0" presId="urn:microsoft.com/office/officeart/2005/8/layout/process2"/>
    <dgm:cxn modelId="{44341D3E-C6A1-4DC1-9C4A-F3CD8E08300C}" type="presOf" srcId="{D8D5104F-76A5-40D0-BB29-F129395EC2C0}" destId="{0CB03CC4-4ABF-4199-9C8B-A049D32A498E}" srcOrd="1" destOrd="0" presId="urn:microsoft.com/office/officeart/2005/8/layout/process2"/>
    <dgm:cxn modelId="{0A126966-932A-4A91-B6C7-0BA15C1F96F6}" type="presOf" srcId="{D70ED2A9-5CC3-42BB-BD29-A497797D1514}" destId="{44EEEB20-1EA5-4EDF-B440-99771E78DC5B}" srcOrd="0" destOrd="0" presId="urn:microsoft.com/office/officeart/2005/8/layout/process2"/>
    <dgm:cxn modelId="{705E663E-57EF-4461-BF50-7117DA971C20}" type="presParOf" srcId="{3DCC21B1-37A9-4AF8-A54E-9ACBDC495FC6}" destId="{9C7163D5-1DDE-4259-9B2A-B4A0CF991AF2}" srcOrd="0" destOrd="0" presId="urn:microsoft.com/office/officeart/2005/8/layout/process2"/>
    <dgm:cxn modelId="{1DCA1BA8-8040-4CE6-A439-A0E9B79F614E}" type="presParOf" srcId="{3DCC21B1-37A9-4AF8-A54E-9ACBDC495FC6}" destId="{9A8375EF-9DE8-4094-B8FC-9C6A4BBD1D80}" srcOrd="1" destOrd="0" presId="urn:microsoft.com/office/officeart/2005/8/layout/process2"/>
    <dgm:cxn modelId="{5431FA45-21AB-4E72-ACDD-82E87BF7AF95}" type="presParOf" srcId="{9A8375EF-9DE8-4094-B8FC-9C6A4BBD1D80}" destId="{FF24C377-BEA6-4688-AB01-1CCEA354FC29}" srcOrd="0" destOrd="0" presId="urn:microsoft.com/office/officeart/2005/8/layout/process2"/>
    <dgm:cxn modelId="{1EC05962-4EF6-49EA-9489-3B95DF134266}" type="presParOf" srcId="{3DCC21B1-37A9-4AF8-A54E-9ACBDC495FC6}" destId="{FA3EA028-9BD9-4C4F-BE2D-433F7A72C447}" srcOrd="2" destOrd="0" presId="urn:microsoft.com/office/officeart/2005/8/layout/process2"/>
    <dgm:cxn modelId="{51952350-7787-4E99-B803-94CE210AE6FA}" type="presParOf" srcId="{3DCC21B1-37A9-4AF8-A54E-9ACBDC495FC6}" destId="{542BEA17-692D-4BE1-B8DD-717818B7F500}" srcOrd="3" destOrd="0" presId="urn:microsoft.com/office/officeart/2005/8/layout/process2"/>
    <dgm:cxn modelId="{A95534A7-BE83-4DB4-A3B8-73B4C6B69F21}" type="presParOf" srcId="{542BEA17-692D-4BE1-B8DD-717818B7F500}" destId="{0CB03CC4-4ABF-4199-9C8B-A049D32A498E}" srcOrd="0" destOrd="0" presId="urn:microsoft.com/office/officeart/2005/8/layout/process2"/>
    <dgm:cxn modelId="{DCB04FA4-C424-4EEC-9BE1-DA9CDA6BF722}" type="presParOf" srcId="{3DCC21B1-37A9-4AF8-A54E-9ACBDC495FC6}" destId="{44EEEB20-1EA5-4EDF-B440-99771E78DC5B}"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C929C4-64BB-41BA-8A16-8EE578CC63AD}" type="doc">
      <dgm:prSet loTypeId="urn:microsoft.com/office/officeart/2005/8/layout/bProcess3" loCatId="process" qsTypeId="urn:microsoft.com/office/officeart/2005/8/quickstyle/simple1" qsCatId="simple" csTypeId="urn:microsoft.com/office/officeart/2005/8/colors/colorful4" csCatId="colorful" phldr="1"/>
      <dgm:spPr/>
      <dgm:t>
        <a:bodyPr/>
        <a:lstStyle/>
        <a:p>
          <a:endParaRPr lang="en-IE"/>
        </a:p>
      </dgm:t>
    </dgm:pt>
    <dgm:pt modelId="{2215D377-52F8-49A4-AB85-67B69EAC3BFB}">
      <dgm:prSet phldrT="[Text]"/>
      <dgm:spPr/>
      <dgm:t>
        <a:bodyPr/>
        <a:lstStyle/>
        <a:p>
          <a:r>
            <a:rPr lang="en-US" dirty="0" smtClean="0"/>
            <a:t>Step 1: Customer clicks on the link within the email  and logs into their CRM Online account (with their WLID)</a:t>
          </a:r>
          <a:endParaRPr lang="en-IE" dirty="0"/>
        </a:p>
      </dgm:t>
    </dgm:pt>
    <dgm:pt modelId="{6DE57100-5923-4602-9A63-A3879D808E64}" type="parTrans" cxnId="{2BC5522C-A8C4-4444-B35F-0171F5B8AA06}">
      <dgm:prSet/>
      <dgm:spPr/>
      <dgm:t>
        <a:bodyPr/>
        <a:lstStyle/>
        <a:p>
          <a:endParaRPr lang="en-IE"/>
        </a:p>
      </dgm:t>
    </dgm:pt>
    <dgm:pt modelId="{282645DD-38AA-418A-8B21-E84E4AD1A1AB}" type="sibTrans" cxnId="{2BC5522C-A8C4-4444-B35F-0171F5B8AA06}">
      <dgm:prSet/>
      <dgm:spPr/>
      <dgm:t>
        <a:bodyPr/>
        <a:lstStyle/>
        <a:p>
          <a:endParaRPr lang="en-IE"/>
        </a:p>
      </dgm:t>
    </dgm:pt>
    <dgm:pt modelId="{350AF19D-CD24-42A0-929F-942227F38F8B}">
      <dgm:prSet phldrT="[Text]"/>
      <dgm:spPr/>
      <dgm:t>
        <a:bodyPr/>
        <a:lstStyle/>
        <a:p>
          <a:r>
            <a:rPr lang="en-US" dirty="0" smtClean="0"/>
            <a:t>Step 2: Customer chooses Enterprise Agreement option (Note: the system automatically defaults this option) and clicks “Next”</a:t>
          </a:r>
          <a:endParaRPr lang="en-IE" dirty="0"/>
        </a:p>
      </dgm:t>
    </dgm:pt>
    <dgm:pt modelId="{305FE714-CE6B-46CB-ACA8-431D8951884B}" type="parTrans" cxnId="{E6A30168-B291-4C68-AF4E-59587505E8A2}">
      <dgm:prSet/>
      <dgm:spPr/>
      <dgm:t>
        <a:bodyPr/>
        <a:lstStyle/>
        <a:p>
          <a:endParaRPr lang="en-IE"/>
        </a:p>
      </dgm:t>
    </dgm:pt>
    <dgm:pt modelId="{0DB05ED2-54D6-4DF3-9939-2943C46E4F26}" type="sibTrans" cxnId="{E6A30168-B291-4C68-AF4E-59587505E8A2}">
      <dgm:prSet/>
      <dgm:spPr/>
      <dgm:t>
        <a:bodyPr/>
        <a:lstStyle/>
        <a:p>
          <a:endParaRPr lang="en-IE"/>
        </a:p>
      </dgm:t>
    </dgm:pt>
    <dgm:pt modelId="{4F815429-D3EA-4AE8-9FDC-6DFB2EA69D5C}">
      <dgm:prSet phldrT="[Text]"/>
      <dgm:spPr/>
      <dgm:t>
        <a:bodyPr/>
        <a:lstStyle/>
        <a:p>
          <a:r>
            <a:rPr lang="en-US" dirty="0" smtClean="0"/>
            <a:t>Step 3: Review and Accept the Subscription Terms. Click “I accept”</a:t>
          </a:r>
          <a:endParaRPr lang="en-IE" dirty="0"/>
        </a:p>
      </dgm:t>
    </dgm:pt>
    <dgm:pt modelId="{F6D0C9F3-A209-4744-95E8-4659440AF370}" type="parTrans" cxnId="{B6C408E5-7BC7-489D-8C78-8C41EC83583E}">
      <dgm:prSet/>
      <dgm:spPr/>
      <dgm:t>
        <a:bodyPr/>
        <a:lstStyle/>
        <a:p>
          <a:endParaRPr lang="en-IE"/>
        </a:p>
      </dgm:t>
    </dgm:pt>
    <dgm:pt modelId="{27999356-E9C8-4153-9D90-B6C9F39FB232}" type="sibTrans" cxnId="{B6C408E5-7BC7-489D-8C78-8C41EC83583E}">
      <dgm:prSet/>
      <dgm:spPr/>
      <dgm:t>
        <a:bodyPr/>
        <a:lstStyle/>
        <a:p>
          <a:endParaRPr lang="en-IE"/>
        </a:p>
      </dgm:t>
    </dgm:pt>
    <dgm:pt modelId="{ECB28D42-4FF5-48EB-80C2-872FF9541B15}">
      <dgm:prSet/>
      <dgm:spPr/>
      <dgm:t>
        <a:bodyPr/>
        <a:lstStyle/>
        <a:p>
          <a:r>
            <a:rPr lang="en-US" dirty="0" smtClean="0"/>
            <a:t>Step 4: Customer enters their contact information and clicks “Next”</a:t>
          </a:r>
          <a:endParaRPr lang="en-US" dirty="0"/>
        </a:p>
      </dgm:t>
    </dgm:pt>
    <dgm:pt modelId="{9FF8721B-FDD7-4C64-A4B8-AD8FFAF28DB1}" type="parTrans" cxnId="{CE6208FC-1992-4687-99FE-6E8CFBD97A5A}">
      <dgm:prSet/>
      <dgm:spPr/>
      <dgm:t>
        <a:bodyPr/>
        <a:lstStyle/>
        <a:p>
          <a:endParaRPr lang="en-IE"/>
        </a:p>
      </dgm:t>
    </dgm:pt>
    <dgm:pt modelId="{CBF44C63-F3A4-40D2-9474-2EB2A6B17667}" type="sibTrans" cxnId="{CE6208FC-1992-4687-99FE-6E8CFBD97A5A}">
      <dgm:prSet/>
      <dgm:spPr/>
      <dgm:t>
        <a:bodyPr/>
        <a:lstStyle/>
        <a:p>
          <a:endParaRPr lang="en-IE"/>
        </a:p>
      </dgm:t>
    </dgm:pt>
    <dgm:pt modelId="{D4E464EC-CF1B-4347-80B9-B9A6AB1A46AD}">
      <dgm:prSet/>
      <dgm:spPr/>
      <dgm:t>
        <a:bodyPr/>
        <a:lstStyle/>
        <a:p>
          <a:r>
            <a:rPr lang="en-US" dirty="0" smtClean="0"/>
            <a:t>Step 5: Customer enters quantities for users, that need to be activated</a:t>
          </a:r>
        </a:p>
        <a:p>
          <a:r>
            <a:rPr lang="en-US" dirty="0" smtClean="0"/>
            <a:t>(Click Purchase)</a:t>
          </a:r>
        </a:p>
      </dgm:t>
    </dgm:pt>
    <dgm:pt modelId="{61FCBE14-051D-4F5A-A1B2-E3E5CF76C4FA}" type="parTrans" cxnId="{3C60BFD2-BA14-4F71-A1B1-CCB86581361B}">
      <dgm:prSet/>
      <dgm:spPr/>
      <dgm:t>
        <a:bodyPr/>
        <a:lstStyle/>
        <a:p>
          <a:endParaRPr lang="en-IE"/>
        </a:p>
      </dgm:t>
    </dgm:pt>
    <dgm:pt modelId="{D8F31906-FCDC-4234-BA20-F88D8F9A1307}" type="sibTrans" cxnId="{3C60BFD2-BA14-4F71-A1B1-CCB86581361B}">
      <dgm:prSet/>
      <dgm:spPr/>
      <dgm:t>
        <a:bodyPr/>
        <a:lstStyle/>
        <a:p>
          <a:endParaRPr lang="en-IE"/>
        </a:p>
      </dgm:t>
    </dgm:pt>
    <dgm:pt modelId="{E5D38573-801E-4A76-A03B-930A0E90AB01}">
      <dgm:prSet/>
      <dgm:spPr/>
      <dgm:t>
        <a:bodyPr/>
        <a:lstStyle/>
        <a:p>
          <a:r>
            <a:rPr lang="en-US" dirty="0" smtClean="0"/>
            <a:t>Step 6: The Summary page is displayed where the customer can view their activation details</a:t>
          </a:r>
          <a:endParaRPr lang="en-US" dirty="0"/>
        </a:p>
      </dgm:t>
    </dgm:pt>
    <dgm:pt modelId="{5CF057CB-6DC7-4CA7-889A-9EB691D7193A}" type="parTrans" cxnId="{D0F03681-C892-4D2A-82E1-5CC8C1F0825B}">
      <dgm:prSet/>
      <dgm:spPr/>
      <dgm:t>
        <a:bodyPr/>
        <a:lstStyle/>
        <a:p>
          <a:endParaRPr lang="en-IE"/>
        </a:p>
      </dgm:t>
    </dgm:pt>
    <dgm:pt modelId="{106718CD-8532-4985-B9CB-874FC8597E16}" type="sibTrans" cxnId="{D0F03681-C892-4D2A-82E1-5CC8C1F0825B}">
      <dgm:prSet/>
      <dgm:spPr/>
      <dgm:t>
        <a:bodyPr/>
        <a:lstStyle/>
        <a:p>
          <a:endParaRPr lang="en-IE"/>
        </a:p>
      </dgm:t>
    </dgm:pt>
    <dgm:pt modelId="{25F0745F-02E7-4FA4-97B5-3F9715A94596}" type="pres">
      <dgm:prSet presAssocID="{48C929C4-64BB-41BA-8A16-8EE578CC63AD}" presName="Name0" presStyleCnt="0">
        <dgm:presLayoutVars>
          <dgm:dir/>
          <dgm:resizeHandles val="exact"/>
        </dgm:presLayoutVars>
      </dgm:prSet>
      <dgm:spPr/>
      <dgm:t>
        <a:bodyPr/>
        <a:lstStyle/>
        <a:p>
          <a:endParaRPr lang="en-IE"/>
        </a:p>
      </dgm:t>
    </dgm:pt>
    <dgm:pt modelId="{5F9D7936-2945-410E-A92B-AE18A17F4BF5}" type="pres">
      <dgm:prSet presAssocID="{2215D377-52F8-49A4-AB85-67B69EAC3BFB}" presName="node" presStyleLbl="node1" presStyleIdx="0" presStyleCnt="6">
        <dgm:presLayoutVars>
          <dgm:bulletEnabled val="1"/>
        </dgm:presLayoutVars>
      </dgm:prSet>
      <dgm:spPr/>
      <dgm:t>
        <a:bodyPr/>
        <a:lstStyle/>
        <a:p>
          <a:endParaRPr lang="en-IE"/>
        </a:p>
      </dgm:t>
    </dgm:pt>
    <dgm:pt modelId="{29FE7335-9358-4EB8-ACE6-F2CF43C6B031}" type="pres">
      <dgm:prSet presAssocID="{282645DD-38AA-418A-8B21-E84E4AD1A1AB}" presName="sibTrans" presStyleLbl="sibTrans1D1" presStyleIdx="0" presStyleCnt="5"/>
      <dgm:spPr/>
      <dgm:t>
        <a:bodyPr/>
        <a:lstStyle/>
        <a:p>
          <a:endParaRPr lang="en-IE"/>
        </a:p>
      </dgm:t>
    </dgm:pt>
    <dgm:pt modelId="{3CFA9659-0BF1-4051-A30A-5FC5E172CF00}" type="pres">
      <dgm:prSet presAssocID="{282645DD-38AA-418A-8B21-E84E4AD1A1AB}" presName="connectorText" presStyleLbl="sibTrans1D1" presStyleIdx="0" presStyleCnt="5"/>
      <dgm:spPr/>
      <dgm:t>
        <a:bodyPr/>
        <a:lstStyle/>
        <a:p>
          <a:endParaRPr lang="en-IE"/>
        </a:p>
      </dgm:t>
    </dgm:pt>
    <dgm:pt modelId="{CA16FFE7-392E-4595-BE1D-CA156E108768}" type="pres">
      <dgm:prSet presAssocID="{350AF19D-CD24-42A0-929F-942227F38F8B}" presName="node" presStyleLbl="node1" presStyleIdx="1" presStyleCnt="6">
        <dgm:presLayoutVars>
          <dgm:bulletEnabled val="1"/>
        </dgm:presLayoutVars>
      </dgm:prSet>
      <dgm:spPr/>
      <dgm:t>
        <a:bodyPr/>
        <a:lstStyle/>
        <a:p>
          <a:endParaRPr lang="en-IE"/>
        </a:p>
      </dgm:t>
    </dgm:pt>
    <dgm:pt modelId="{EB452320-6AF3-47A7-8C44-86074C9C76EB}" type="pres">
      <dgm:prSet presAssocID="{0DB05ED2-54D6-4DF3-9939-2943C46E4F26}" presName="sibTrans" presStyleLbl="sibTrans1D1" presStyleIdx="1" presStyleCnt="5"/>
      <dgm:spPr/>
      <dgm:t>
        <a:bodyPr/>
        <a:lstStyle/>
        <a:p>
          <a:endParaRPr lang="en-IE"/>
        </a:p>
      </dgm:t>
    </dgm:pt>
    <dgm:pt modelId="{742D5398-3B5D-422A-AE93-6C47FC3947ED}" type="pres">
      <dgm:prSet presAssocID="{0DB05ED2-54D6-4DF3-9939-2943C46E4F26}" presName="connectorText" presStyleLbl="sibTrans1D1" presStyleIdx="1" presStyleCnt="5"/>
      <dgm:spPr/>
      <dgm:t>
        <a:bodyPr/>
        <a:lstStyle/>
        <a:p>
          <a:endParaRPr lang="en-IE"/>
        </a:p>
      </dgm:t>
    </dgm:pt>
    <dgm:pt modelId="{24163AFC-E034-4C7B-A22D-9ED9E97F13D2}" type="pres">
      <dgm:prSet presAssocID="{4F815429-D3EA-4AE8-9FDC-6DFB2EA69D5C}" presName="node" presStyleLbl="node1" presStyleIdx="2" presStyleCnt="6">
        <dgm:presLayoutVars>
          <dgm:bulletEnabled val="1"/>
        </dgm:presLayoutVars>
      </dgm:prSet>
      <dgm:spPr/>
      <dgm:t>
        <a:bodyPr/>
        <a:lstStyle/>
        <a:p>
          <a:endParaRPr lang="en-IE"/>
        </a:p>
      </dgm:t>
    </dgm:pt>
    <dgm:pt modelId="{58EDC25B-A84C-4E58-8245-83C334879238}" type="pres">
      <dgm:prSet presAssocID="{27999356-E9C8-4153-9D90-B6C9F39FB232}" presName="sibTrans" presStyleLbl="sibTrans1D1" presStyleIdx="2" presStyleCnt="5"/>
      <dgm:spPr/>
      <dgm:t>
        <a:bodyPr/>
        <a:lstStyle/>
        <a:p>
          <a:endParaRPr lang="en-IE"/>
        </a:p>
      </dgm:t>
    </dgm:pt>
    <dgm:pt modelId="{8FDD7ECE-9166-42A9-80E6-429321F8A3AA}" type="pres">
      <dgm:prSet presAssocID="{27999356-E9C8-4153-9D90-B6C9F39FB232}" presName="connectorText" presStyleLbl="sibTrans1D1" presStyleIdx="2" presStyleCnt="5"/>
      <dgm:spPr/>
      <dgm:t>
        <a:bodyPr/>
        <a:lstStyle/>
        <a:p>
          <a:endParaRPr lang="en-IE"/>
        </a:p>
      </dgm:t>
    </dgm:pt>
    <dgm:pt modelId="{62BA159A-50E2-4542-8F96-08BF3DF40161}" type="pres">
      <dgm:prSet presAssocID="{ECB28D42-4FF5-48EB-80C2-872FF9541B15}" presName="node" presStyleLbl="node1" presStyleIdx="3" presStyleCnt="6">
        <dgm:presLayoutVars>
          <dgm:bulletEnabled val="1"/>
        </dgm:presLayoutVars>
      </dgm:prSet>
      <dgm:spPr/>
      <dgm:t>
        <a:bodyPr/>
        <a:lstStyle/>
        <a:p>
          <a:endParaRPr lang="en-IE"/>
        </a:p>
      </dgm:t>
    </dgm:pt>
    <dgm:pt modelId="{9D5C0771-86C2-4E0A-AE40-5D744A5069AE}" type="pres">
      <dgm:prSet presAssocID="{CBF44C63-F3A4-40D2-9474-2EB2A6B17667}" presName="sibTrans" presStyleLbl="sibTrans1D1" presStyleIdx="3" presStyleCnt="5"/>
      <dgm:spPr/>
      <dgm:t>
        <a:bodyPr/>
        <a:lstStyle/>
        <a:p>
          <a:endParaRPr lang="en-IE"/>
        </a:p>
      </dgm:t>
    </dgm:pt>
    <dgm:pt modelId="{093DB1EC-795D-46AB-A6DE-24FBC5B0B5B5}" type="pres">
      <dgm:prSet presAssocID="{CBF44C63-F3A4-40D2-9474-2EB2A6B17667}" presName="connectorText" presStyleLbl="sibTrans1D1" presStyleIdx="3" presStyleCnt="5"/>
      <dgm:spPr/>
      <dgm:t>
        <a:bodyPr/>
        <a:lstStyle/>
        <a:p>
          <a:endParaRPr lang="en-IE"/>
        </a:p>
      </dgm:t>
    </dgm:pt>
    <dgm:pt modelId="{5AF15584-2B8C-48FC-ADAB-57019760506C}" type="pres">
      <dgm:prSet presAssocID="{D4E464EC-CF1B-4347-80B9-B9A6AB1A46AD}" presName="node" presStyleLbl="node1" presStyleIdx="4" presStyleCnt="6">
        <dgm:presLayoutVars>
          <dgm:bulletEnabled val="1"/>
        </dgm:presLayoutVars>
      </dgm:prSet>
      <dgm:spPr/>
      <dgm:t>
        <a:bodyPr/>
        <a:lstStyle/>
        <a:p>
          <a:endParaRPr lang="en-IE"/>
        </a:p>
      </dgm:t>
    </dgm:pt>
    <dgm:pt modelId="{292E3718-6EEF-4CEC-B6EC-71E4BFA74110}" type="pres">
      <dgm:prSet presAssocID="{D8F31906-FCDC-4234-BA20-F88D8F9A1307}" presName="sibTrans" presStyleLbl="sibTrans1D1" presStyleIdx="4" presStyleCnt="5"/>
      <dgm:spPr/>
      <dgm:t>
        <a:bodyPr/>
        <a:lstStyle/>
        <a:p>
          <a:endParaRPr lang="en-IE"/>
        </a:p>
      </dgm:t>
    </dgm:pt>
    <dgm:pt modelId="{8A097836-EBED-4B6C-8D01-8797215AB327}" type="pres">
      <dgm:prSet presAssocID="{D8F31906-FCDC-4234-BA20-F88D8F9A1307}" presName="connectorText" presStyleLbl="sibTrans1D1" presStyleIdx="4" presStyleCnt="5"/>
      <dgm:spPr/>
      <dgm:t>
        <a:bodyPr/>
        <a:lstStyle/>
        <a:p>
          <a:endParaRPr lang="en-IE"/>
        </a:p>
      </dgm:t>
    </dgm:pt>
    <dgm:pt modelId="{95A3CC9D-80F7-4CC1-9C8B-7DA63DE45800}" type="pres">
      <dgm:prSet presAssocID="{E5D38573-801E-4A76-A03B-930A0E90AB01}" presName="node" presStyleLbl="node1" presStyleIdx="5" presStyleCnt="6">
        <dgm:presLayoutVars>
          <dgm:bulletEnabled val="1"/>
        </dgm:presLayoutVars>
      </dgm:prSet>
      <dgm:spPr/>
      <dgm:t>
        <a:bodyPr/>
        <a:lstStyle/>
        <a:p>
          <a:endParaRPr lang="en-IE"/>
        </a:p>
      </dgm:t>
    </dgm:pt>
  </dgm:ptLst>
  <dgm:cxnLst>
    <dgm:cxn modelId="{B181D160-6E5C-4D17-BC3C-93E51DAB2695}" type="presOf" srcId="{ECB28D42-4FF5-48EB-80C2-872FF9541B15}" destId="{62BA159A-50E2-4542-8F96-08BF3DF40161}" srcOrd="0" destOrd="0" presId="urn:microsoft.com/office/officeart/2005/8/layout/bProcess3"/>
    <dgm:cxn modelId="{D16EDA00-85FB-4DCA-976D-DBB621E09D27}" type="presOf" srcId="{2215D377-52F8-49A4-AB85-67B69EAC3BFB}" destId="{5F9D7936-2945-410E-A92B-AE18A17F4BF5}" srcOrd="0" destOrd="0" presId="urn:microsoft.com/office/officeart/2005/8/layout/bProcess3"/>
    <dgm:cxn modelId="{6AB32DFD-798B-4889-8958-F8083242BD2D}" type="presOf" srcId="{48C929C4-64BB-41BA-8A16-8EE578CC63AD}" destId="{25F0745F-02E7-4FA4-97B5-3F9715A94596}" srcOrd="0" destOrd="0" presId="urn:microsoft.com/office/officeart/2005/8/layout/bProcess3"/>
    <dgm:cxn modelId="{E6A30168-B291-4C68-AF4E-59587505E8A2}" srcId="{48C929C4-64BB-41BA-8A16-8EE578CC63AD}" destId="{350AF19D-CD24-42A0-929F-942227F38F8B}" srcOrd="1" destOrd="0" parTransId="{305FE714-CE6B-46CB-ACA8-431D8951884B}" sibTransId="{0DB05ED2-54D6-4DF3-9939-2943C46E4F26}"/>
    <dgm:cxn modelId="{A90994AE-A7EB-4609-A0DA-B5B75425E942}" type="presOf" srcId="{282645DD-38AA-418A-8B21-E84E4AD1A1AB}" destId="{29FE7335-9358-4EB8-ACE6-F2CF43C6B031}" srcOrd="0" destOrd="0" presId="urn:microsoft.com/office/officeart/2005/8/layout/bProcess3"/>
    <dgm:cxn modelId="{3C60BFD2-BA14-4F71-A1B1-CCB86581361B}" srcId="{48C929C4-64BB-41BA-8A16-8EE578CC63AD}" destId="{D4E464EC-CF1B-4347-80B9-B9A6AB1A46AD}" srcOrd="4" destOrd="0" parTransId="{61FCBE14-051D-4F5A-A1B2-E3E5CF76C4FA}" sibTransId="{D8F31906-FCDC-4234-BA20-F88D8F9A1307}"/>
    <dgm:cxn modelId="{550921A8-A3EF-4B28-B4B4-2477F3573485}" type="presOf" srcId="{D8F31906-FCDC-4234-BA20-F88D8F9A1307}" destId="{8A097836-EBED-4B6C-8D01-8797215AB327}" srcOrd="1" destOrd="0" presId="urn:microsoft.com/office/officeart/2005/8/layout/bProcess3"/>
    <dgm:cxn modelId="{63DEA4FD-6D2E-448C-B80A-F7304417586F}" type="presOf" srcId="{CBF44C63-F3A4-40D2-9474-2EB2A6B17667}" destId="{093DB1EC-795D-46AB-A6DE-24FBC5B0B5B5}" srcOrd="1" destOrd="0" presId="urn:microsoft.com/office/officeart/2005/8/layout/bProcess3"/>
    <dgm:cxn modelId="{EE2001D2-4797-43D2-B357-9991D21FA713}" type="presOf" srcId="{0DB05ED2-54D6-4DF3-9939-2943C46E4F26}" destId="{EB452320-6AF3-47A7-8C44-86074C9C76EB}" srcOrd="0" destOrd="0" presId="urn:microsoft.com/office/officeart/2005/8/layout/bProcess3"/>
    <dgm:cxn modelId="{2BC5522C-A8C4-4444-B35F-0171F5B8AA06}" srcId="{48C929C4-64BB-41BA-8A16-8EE578CC63AD}" destId="{2215D377-52F8-49A4-AB85-67B69EAC3BFB}" srcOrd="0" destOrd="0" parTransId="{6DE57100-5923-4602-9A63-A3879D808E64}" sibTransId="{282645DD-38AA-418A-8B21-E84E4AD1A1AB}"/>
    <dgm:cxn modelId="{6D400168-3E66-49D8-867C-2FA2FC417EB1}" type="presOf" srcId="{D8F31906-FCDC-4234-BA20-F88D8F9A1307}" destId="{292E3718-6EEF-4CEC-B6EC-71E4BFA74110}" srcOrd="0" destOrd="0" presId="urn:microsoft.com/office/officeart/2005/8/layout/bProcess3"/>
    <dgm:cxn modelId="{2616FF1E-B5B4-43A7-9427-15B4D375B5A1}" type="presOf" srcId="{27999356-E9C8-4153-9D90-B6C9F39FB232}" destId="{58EDC25B-A84C-4E58-8245-83C334879238}" srcOrd="0" destOrd="0" presId="urn:microsoft.com/office/officeart/2005/8/layout/bProcess3"/>
    <dgm:cxn modelId="{CE6208FC-1992-4687-99FE-6E8CFBD97A5A}" srcId="{48C929C4-64BB-41BA-8A16-8EE578CC63AD}" destId="{ECB28D42-4FF5-48EB-80C2-872FF9541B15}" srcOrd="3" destOrd="0" parTransId="{9FF8721B-FDD7-4C64-A4B8-AD8FFAF28DB1}" sibTransId="{CBF44C63-F3A4-40D2-9474-2EB2A6B17667}"/>
    <dgm:cxn modelId="{03368A7D-60BF-47E7-8691-61CE015DB3EF}" type="presOf" srcId="{282645DD-38AA-418A-8B21-E84E4AD1A1AB}" destId="{3CFA9659-0BF1-4051-A30A-5FC5E172CF00}" srcOrd="1" destOrd="0" presId="urn:microsoft.com/office/officeart/2005/8/layout/bProcess3"/>
    <dgm:cxn modelId="{B6C408E5-7BC7-489D-8C78-8C41EC83583E}" srcId="{48C929C4-64BB-41BA-8A16-8EE578CC63AD}" destId="{4F815429-D3EA-4AE8-9FDC-6DFB2EA69D5C}" srcOrd="2" destOrd="0" parTransId="{F6D0C9F3-A209-4744-95E8-4659440AF370}" sibTransId="{27999356-E9C8-4153-9D90-B6C9F39FB232}"/>
    <dgm:cxn modelId="{C737EAEB-A325-4717-8305-76FE66FBDBB4}" type="presOf" srcId="{350AF19D-CD24-42A0-929F-942227F38F8B}" destId="{CA16FFE7-392E-4595-BE1D-CA156E108768}" srcOrd="0" destOrd="0" presId="urn:microsoft.com/office/officeart/2005/8/layout/bProcess3"/>
    <dgm:cxn modelId="{31C8692C-31DB-4DD6-B094-67778E288C6E}" type="presOf" srcId="{27999356-E9C8-4153-9D90-B6C9F39FB232}" destId="{8FDD7ECE-9166-42A9-80E6-429321F8A3AA}" srcOrd="1" destOrd="0" presId="urn:microsoft.com/office/officeart/2005/8/layout/bProcess3"/>
    <dgm:cxn modelId="{9FE0875F-1EB0-4146-9995-4B7BFDC1223B}" type="presOf" srcId="{4F815429-D3EA-4AE8-9FDC-6DFB2EA69D5C}" destId="{24163AFC-E034-4C7B-A22D-9ED9E97F13D2}" srcOrd="0" destOrd="0" presId="urn:microsoft.com/office/officeart/2005/8/layout/bProcess3"/>
    <dgm:cxn modelId="{3CA02D59-2987-4DAE-AC0C-A15529288430}" type="presOf" srcId="{E5D38573-801E-4A76-A03B-930A0E90AB01}" destId="{95A3CC9D-80F7-4CC1-9C8B-7DA63DE45800}" srcOrd="0" destOrd="0" presId="urn:microsoft.com/office/officeart/2005/8/layout/bProcess3"/>
    <dgm:cxn modelId="{3C21CC31-16B3-4486-8E3D-536262B6AD8C}" type="presOf" srcId="{CBF44C63-F3A4-40D2-9474-2EB2A6B17667}" destId="{9D5C0771-86C2-4E0A-AE40-5D744A5069AE}" srcOrd="0" destOrd="0" presId="urn:microsoft.com/office/officeart/2005/8/layout/bProcess3"/>
    <dgm:cxn modelId="{D0F03681-C892-4D2A-82E1-5CC8C1F0825B}" srcId="{48C929C4-64BB-41BA-8A16-8EE578CC63AD}" destId="{E5D38573-801E-4A76-A03B-930A0E90AB01}" srcOrd="5" destOrd="0" parTransId="{5CF057CB-6DC7-4CA7-889A-9EB691D7193A}" sibTransId="{106718CD-8532-4985-B9CB-874FC8597E16}"/>
    <dgm:cxn modelId="{81B38117-61BD-48EB-93BF-42D1178B047C}" type="presOf" srcId="{0DB05ED2-54D6-4DF3-9939-2943C46E4F26}" destId="{742D5398-3B5D-422A-AE93-6C47FC3947ED}" srcOrd="1" destOrd="0" presId="urn:microsoft.com/office/officeart/2005/8/layout/bProcess3"/>
    <dgm:cxn modelId="{461A3D61-4F8F-49A9-81A9-F966ECAC027A}" type="presOf" srcId="{D4E464EC-CF1B-4347-80B9-B9A6AB1A46AD}" destId="{5AF15584-2B8C-48FC-ADAB-57019760506C}" srcOrd="0" destOrd="0" presId="urn:microsoft.com/office/officeart/2005/8/layout/bProcess3"/>
    <dgm:cxn modelId="{20D364A4-1B84-4ED6-B9D0-FF3B8BD05522}" type="presParOf" srcId="{25F0745F-02E7-4FA4-97B5-3F9715A94596}" destId="{5F9D7936-2945-410E-A92B-AE18A17F4BF5}" srcOrd="0" destOrd="0" presId="urn:microsoft.com/office/officeart/2005/8/layout/bProcess3"/>
    <dgm:cxn modelId="{35DF8803-20AB-4443-8769-45F3AEFC60CB}" type="presParOf" srcId="{25F0745F-02E7-4FA4-97B5-3F9715A94596}" destId="{29FE7335-9358-4EB8-ACE6-F2CF43C6B031}" srcOrd="1" destOrd="0" presId="urn:microsoft.com/office/officeart/2005/8/layout/bProcess3"/>
    <dgm:cxn modelId="{95B6A7E8-2C64-4EE9-AA60-5C4CB0F71DB1}" type="presParOf" srcId="{29FE7335-9358-4EB8-ACE6-F2CF43C6B031}" destId="{3CFA9659-0BF1-4051-A30A-5FC5E172CF00}" srcOrd="0" destOrd="0" presId="urn:microsoft.com/office/officeart/2005/8/layout/bProcess3"/>
    <dgm:cxn modelId="{EEFD356A-2882-42B4-A2E9-B4755A67A909}" type="presParOf" srcId="{25F0745F-02E7-4FA4-97B5-3F9715A94596}" destId="{CA16FFE7-392E-4595-BE1D-CA156E108768}" srcOrd="2" destOrd="0" presId="urn:microsoft.com/office/officeart/2005/8/layout/bProcess3"/>
    <dgm:cxn modelId="{9C898A8A-E506-4FC6-B857-C5A88F4DB090}" type="presParOf" srcId="{25F0745F-02E7-4FA4-97B5-3F9715A94596}" destId="{EB452320-6AF3-47A7-8C44-86074C9C76EB}" srcOrd="3" destOrd="0" presId="urn:microsoft.com/office/officeart/2005/8/layout/bProcess3"/>
    <dgm:cxn modelId="{F87D20B6-9D30-4F49-AD93-4943A8FC7912}" type="presParOf" srcId="{EB452320-6AF3-47A7-8C44-86074C9C76EB}" destId="{742D5398-3B5D-422A-AE93-6C47FC3947ED}" srcOrd="0" destOrd="0" presId="urn:microsoft.com/office/officeart/2005/8/layout/bProcess3"/>
    <dgm:cxn modelId="{ACF88C5E-B656-4973-A5A0-09C0E155FE82}" type="presParOf" srcId="{25F0745F-02E7-4FA4-97B5-3F9715A94596}" destId="{24163AFC-E034-4C7B-A22D-9ED9E97F13D2}" srcOrd="4" destOrd="0" presId="urn:microsoft.com/office/officeart/2005/8/layout/bProcess3"/>
    <dgm:cxn modelId="{5138DF20-0FC2-447E-AB22-55F48ABEEE9A}" type="presParOf" srcId="{25F0745F-02E7-4FA4-97B5-3F9715A94596}" destId="{58EDC25B-A84C-4E58-8245-83C334879238}" srcOrd="5" destOrd="0" presId="urn:microsoft.com/office/officeart/2005/8/layout/bProcess3"/>
    <dgm:cxn modelId="{0F1D493E-ACAB-4D08-B6F2-188C79BD0261}" type="presParOf" srcId="{58EDC25B-A84C-4E58-8245-83C334879238}" destId="{8FDD7ECE-9166-42A9-80E6-429321F8A3AA}" srcOrd="0" destOrd="0" presId="urn:microsoft.com/office/officeart/2005/8/layout/bProcess3"/>
    <dgm:cxn modelId="{C8EDD292-4EB5-42CE-850C-BAE8D955070E}" type="presParOf" srcId="{25F0745F-02E7-4FA4-97B5-3F9715A94596}" destId="{62BA159A-50E2-4542-8F96-08BF3DF40161}" srcOrd="6" destOrd="0" presId="urn:microsoft.com/office/officeart/2005/8/layout/bProcess3"/>
    <dgm:cxn modelId="{61C46944-A5B8-420A-9A0D-033EAF443CAA}" type="presParOf" srcId="{25F0745F-02E7-4FA4-97B5-3F9715A94596}" destId="{9D5C0771-86C2-4E0A-AE40-5D744A5069AE}" srcOrd="7" destOrd="0" presId="urn:microsoft.com/office/officeart/2005/8/layout/bProcess3"/>
    <dgm:cxn modelId="{F05326B5-1BDF-4D99-9A29-8038CE70B39F}" type="presParOf" srcId="{9D5C0771-86C2-4E0A-AE40-5D744A5069AE}" destId="{093DB1EC-795D-46AB-A6DE-24FBC5B0B5B5}" srcOrd="0" destOrd="0" presId="urn:microsoft.com/office/officeart/2005/8/layout/bProcess3"/>
    <dgm:cxn modelId="{4F3C550A-A1EE-4B75-8A49-936A6A5E0785}" type="presParOf" srcId="{25F0745F-02E7-4FA4-97B5-3F9715A94596}" destId="{5AF15584-2B8C-48FC-ADAB-57019760506C}" srcOrd="8" destOrd="0" presId="urn:microsoft.com/office/officeart/2005/8/layout/bProcess3"/>
    <dgm:cxn modelId="{5C742BCA-8115-45B7-8DF1-D1054941BFE5}" type="presParOf" srcId="{25F0745F-02E7-4FA4-97B5-3F9715A94596}" destId="{292E3718-6EEF-4CEC-B6EC-71E4BFA74110}" srcOrd="9" destOrd="0" presId="urn:microsoft.com/office/officeart/2005/8/layout/bProcess3"/>
    <dgm:cxn modelId="{E636BED4-C1C3-4C79-9C5E-BD537445195F}" type="presParOf" srcId="{292E3718-6EEF-4CEC-B6EC-71E4BFA74110}" destId="{8A097836-EBED-4B6C-8D01-8797215AB327}" srcOrd="0" destOrd="0" presId="urn:microsoft.com/office/officeart/2005/8/layout/bProcess3"/>
    <dgm:cxn modelId="{B22BAAE6-6D49-4B34-9BBD-F0BB67D3CFB0}" type="presParOf" srcId="{25F0745F-02E7-4FA4-97B5-3F9715A94596}" destId="{95A3CC9D-80F7-4CC1-9C8B-7DA63DE45800}" srcOrd="10" destOrd="0" presId="urn:microsoft.com/office/officeart/2005/8/layout/b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5D20BE-D5AB-406F-B5C2-25096091BA6A}" type="doc">
      <dgm:prSet loTypeId="urn:microsoft.com/office/officeart/2005/8/layout/vList3#3" loCatId="list" qsTypeId="urn:microsoft.com/office/officeart/2005/8/quickstyle/simple5" qsCatId="simple" csTypeId="urn:microsoft.com/office/officeart/2005/8/colors/accent1_2" csCatId="accent1" phldr="1"/>
      <dgm:spPr/>
    </dgm:pt>
    <dgm:pt modelId="{896AF123-1403-42D1-8DB6-E35661A0314B}">
      <dgm:prSet phldrT="[Text]" custT="1"/>
      <dgm:spPr/>
      <dgm:t>
        <a:bodyPr/>
        <a:lstStyle/>
        <a:p>
          <a:r>
            <a:rPr lang="en-IE" sz="2000" b="0" dirty="0" smtClean="0">
              <a:solidFill>
                <a:schemeClr val="bg1"/>
              </a:solidFill>
              <a:latin typeface="Arial" pitchFamily="34" charset="0"/>
              <a:cs typeface="Arial" pitchFamily="34" charset="0"/>
            </a:rPr>
            <a:t>All customers who have signed up for CRM online: </a:t>
          </a:r>
          <a:r>
            <a:rPr lang="en-US" sz="2000" b="0" u="sng" dirty="0" smtClean="0">
              <a:latin typeface="Arial" pitchFamily="34" charset="0"/>
              <a:cs typeface="Arial" pitchFamily="34" charset="0"/>
            </a:rPr>
            <a:t>http://www.microsoft.com/dynamics/en/us/customersource.aspx</a:t>
          </a:r>
          <a:endParaRPr lang="en-IE" sz="2000" b="1" u="sng" dirty="0">
            <a:solidFill>
              <a:srgbClr val="FF0000"/>
            </a:solidFill>
            <a:latin typeface="Arial" pitchFamily="34" charset="0"/>
            <a:cs typeface="Arial" pitchFamily="34" charset="0"/>
          </a:endParaRPr>
        </a:p>
      </dgm:t>
    </dgm:pt>
    <dgm:pt modelId="{D3CD7017-ACE8-49CF-AB84-2D34DE59CDCE}" type="parTrans" cxnId="{17CBF921-3A28-412D-AE86-6DB400A18357}">
      <dgm:prSet/>
      <dgm:spPr/>
      <dgm:t>
        <a:bodyPr/>
        <a:lstStyle/>
        <a:p>
          <a:endParaRPr lang="en-IE"/>
        </a:p>
      </dgm:t>
    </dgm:pt>
    <dgm:pt modelId="{4C8D678D-AAEB-4F9D-B545-60AA24AAEB6B}" type="sibTrans" cxnId="{17CBF921-3A28-412D-AE86-6DB400A18357}">
      <dgm:prSet/>
      <dgm:spPr/>
      <dgm:t>
        <a:bodyPr/>
        <a:lstStyle/>
        <a:p>
          <a:endParaRPr lang="en-IE"/>
        </a:p>
      </dgm:t>
    </dgm:pt>
    <dgm:pt modelId="{B800807E-8A52-486C-9FA7-8ACA1D6D4A85}">
      <dgm:prSet/>
      <dgm:spPr/>
      <dgm:t>
        <a:bodyPr/>
        <a:lstStyle/>
        <a:p>
          <a:r>
            <a:rPr lang="en-IE" dirty="0" smtClean="0"/>
            <a:t>All EA and CASA partner queries:</a:t>
          </a:r>
        </a:p>
        <a:p>
          <a:r>
            <a:rPr lang="en-US" dirty="0" smtClean="0"/>
            <a:t>Submit a query via CLT</a:t>
          </a:r>
          <a:endParaRPr lang="en-IE" dirty="0"/>
        </a:p>
      </dgm:t>
    </dgm:pt>
    <dgm:pt modelId="{47460BF8-D99A-48AA-944B-C8CD8DE492A9}" type="sibTrans" cxnId="{BF5C6C4E-E523-4001-864A-ADEF0A37B2FD}">
      <dgm:prSet/>
      <dgm:spPr/>
      <dgm:t>
        <a:bodyPr/>
        <a:lstStyle/>
        <a:p>
          <a:endParaRPr lang="en-IE"/>
        </a:p>
      </dgm:t>
    </dgm:pt>
    <dgm:pt modelId="{68315106-2645-4E78-99C2-1136EE77E8E1}" type="parTrans" cxnId="{BF5C6C4E-E523-4001-864A-ADEF0A37B2FD}">
      <dgm:prSet/>
      <dgm:spPr/>
      <dgm:t>
        <a:bodyPr/>
        <a:lstStyle/>
        <a:p>
          <a:endParaRPr lang="en-IE"/>
        </a:p>
      </dgm:t>
    </dgm:pt>
    <dgm:pt modelId="{A5D8987A-1F9A-4C7F-860A-98F64FD5E23B}">
      <dgm:prSet/>
      <dgm:spPr/>
      <dgm:t>
        <a:bodyPr/>
        <a:lstStyle/>
        <a:p>
          <a:r>
            <a:rPr lang="en-IE" dirty="0" smtClean="0"/>
            <a:t>Trial, activation and non-VL / MBS queries to”</a:t>
          </a:r>
          <a:r>
            <a:rPr lang="en-US" dirty="0" smtClean="0"/>
            <a:t> </a:t>
          </a:r>
          <a:endParaRPr lang="en-IE" dirty="0"/>
        </a:p>
      </dgm:t>
    </dgm:pt>
    <dgm:pt modelId="{54A9CB3F-1846-4120-8665-946D38E4ED37}" type="parTrans" cxnId="{433E227A-2A33-4DE8-B182-92DB0EE2BF43}">
      <dgm:prSet/>
      <dgm:spPr/>
      <dgm:t>
        <a:bodyPr/>
        <a:lstStyle/>
        <a:p>
          <a:endParaRPr lang="en-IE"/>
        </a:p>
      </dgm:t>
    </dgm:pt>
    <dgm:pt modelId="{044DDF94-9E02-494B-B0D5-CB15A5246444}" type="sibTrans" cxnId="{433E227A-2A33-4DE8-B182-92DB0EE2BF43}">
      <dgm:prSet/>
      <dgm:spPr/>
      <dgm:t>
        <a:bodyPr/>
        <a:lstStyle/>
        <a:p>
          <a:endParaRPr lang="en-IE"/>
        </a:p>
      </dgm:t>
    </dgm:pt>
    <dgm:pt modelId="{16653F5D-DA8B-489C-897D-6744778168A0}" type="pres">
      <dgm:prSet presAssocID="{395D20BE-D5AB-406F-B5C2-25096091BA6A}" presName="linearFlow" presStyleCnt="0">
        <dgm:presLayoutVars>
          <dgm:dir/>
          <dgm:resizeHandles val="exact"/>
        </dgm:presLayoutVars>
      </dgm:prSet>
      <dgm:spPr/>
    </dgm:pt>
    <dgm:pt modelId="{91D7A8A8-1462-4846-B7A2-5AEFA122FED4}" type="pres">
      <dgm:prSet presAssocID="{A5D8987A-1F9A-4C7F-860A-98F64FD5E23B}" presName="composite" presStyleCnt="0"/>
      <dgm:spPr/>
    </dgm:pt>
    <dgm:pt modelId="{3E5EB307-7214-4804-B06B-12E8B5C4BF36}" type="pres">
      <dgm:prSet presAssocID="{A5D8987A-1F9A-4C7F-860A-98F64FD5E23B}" presName="imgShp" presStyleLbl="fgImgPlace1" presStyleIdx="0" presStyleCnt="3" custScaleX="46277" custScaleY="27193" custLinFactNeighborX="-96058" custLinFactNeighborY="2528"/>
      <dgm:spPr/>
    </dgm:pt>
    <dgm:pt modelId="{9FE26E4F-91CB-4C65-B681-66C5F81A957C}" type="pres">
      <dgm:prSet presAssocID="{A5D8987A-1F9A-4C7F-860A-98F64FD5E23B}" presName="txShp" presStyleLbl="node1" presStyleIdx="0" presStyleCnt="3" custScaleX="70851" custScaleY="113606" custLinFactNeighborX="-36769" custLinFactNeighborY="2433">
        <dgm:presLayoutVars>
          <dgm:bulletEnabled val="1"/>
        </dgm:presLayoutVars>
      </dgm:prSet>
      <dgm:spPr/>
      <dgm:t>
        <a:bodyPr/>
        <a:lstStyle/>
        <a:p>
          <a:endParaRPr lang="en-IE"/>
        </a:p>
      </dgm:t>
    </dgm:pt>
    <dgm:pt modelId="{A093059F-6EC0-4584-8537-D344F2DD751E}" type="pres">
      <dgm:prSet presAssocID="{044DDF94-9E02-494B-B0D5-CB15A5246444}" presName="spacing" presStyleCnt="0"/>
      <dgm:spPr/>
    </dgm:pt>
    <dgm:pt modelId="{E66C3211-013E-4936-B96B-6F6699BBEC09}" type="pres">
      <dgm:prSet presAssocID="{B800807E-8A52-486C-9FA7-8ACA1D6D4A85}" presName="composite" presStyleCnt="0"/>
      <dgm:spPr/>
    </dgm:pt>
    <dgm:pt modelId="{07CB37CB-C95C-4F28-9533-47BBCFF7D891}" type="pres">
      <dgm:prSet presAssocID="{B800807E-8A52-486C-9FA7-8ACA1D6D4A85}" presName="imgShp" presStyleLbl="fgImgPlace1" presStyleIdx="1" presStyleCnt="3" custLinFactNeighborX="-52521" custLinFactNeighborY="-100"/>
      <dgm:spPr>
        <a:blipFill rotWithShape="1">
          <a:blip xmlns:r="http://schemas.openxmlformats.org/officeDocument/2006/relationships" r:embed="rId1"/>
          <a:stretch>
            <a:fillRect/>
          </a:stretch>
        </a:blipFill>
      </dgm:spPr>
      <dgm:t>
        <a:bodyPr/>
        <a:lstStyle/>
        <a:p>
          <a:endParaRPr lang="en-IE"/>
        </a:p>
      </dgm:t>
    </dgm:pt>
    <dgm:pt modelId="{647D3683-0717-4C81-95C6-9F5352D6A1AE}" type="pres">
      <dgm:prSet presAssocID="{B800807E-8A52-486C-9FA7-8ACA1D6D4A85}" presName="txShp" presStyleLbl="node1" presStyleIdx="1" presStyleCnt="3" custScaleX="126675" custLinFactNeighborX="-600" custLinFactNeighborY="-100">
        <dgm:presLayoutVars>
          <dgm:bulletEnabled val="1"/>
        </dgm:presLayoutVars>
      </dgm:prSet>
      <dgm:spPr/>
      <dgm:t>
        <a:bodyPr/>
        <a:lstStyle/>
        <a:p>
          <a:endParaRPr lang="en-IE"/>
        </a:p>
      </dgm:t>
    </dgm:pt>
    <dgm:pt modelId="{BC490F74-D198-47BB-A013-6AF0481AE201}" type="pres">
      <dgm:prSet presAssocID="{47460BF8-D99A-48AA-944B-C8CD8DE492A9}" presName="spacing" presStyleCnt="0"/>
      <dgm:spPr/>
    </dgm:pt>
    <dgm:pt modelId="{1554619F-D874-4464-AB2C-364CFA7B414D}" type="pres">
      <dgm:prSet presAssocID="{896AF123-1403-42D1-8DB6-E35661A0314B}" presName="composite" presStyleCnt="0"/>
      <dgm:spPr/>
    </dgm:pt>
    <dgm:pt modelId="{7DA80E94-FFC6-4487-80E9-6BF0D54A44D8}" type="pres">
      <dgm:prSet presAssocID="{896AF123-1403-42D1-8DB6-E35661A0314B}" presName="imgShp" presStyleLbl="fgImgPlace1" presStyleIdx="2" presStyleCnt="3" custLinFactNeighborX="-60331"/>
      <dgm:spPr>
        <a:blipFill rotWithShape="0">
          <a:blip xmlns:r="http://schemas.openxmlformats.org/officeDocument/2006/relationships" r:embed="rId2"/>
          <a:stretch>
            <a:fillRect/>
          </a:stretch>
        </a:blipFill>
      </dgm:spPr>
    </dgm:pt>
    <dgm:pt modelId="{55E4A87F-9043-4959-92D1-39C3C17873B6}" type="pres">
      <dgm:prSet presAssocID="{896AF123-1403-42D1-8DB6-E35661A0314B}" presName="txShp" presStyleLbl="node1" presStyleIdx="2" presStyleCnt="3" custScaleX="124530" custLinFactNeighborX="744" custLinFactNeighborY="1367">
        <dgm:presLayoutVars>
          <dgm:bulletEnabled val="1"/>
        </dgm:presLayoutVars>
      </dgm:prSet>
      <dgm:spPr/>
      <dgm:t>
        <a:bodyPr/>
        <a:lstStyle/>
        <a:p>
          <a:endParaRPr lang="en-IE"/>
        </a:p>
      </dgm:t>
    </dgm:pt>
  </dgm:ptLst>
  <dgm:cxnLst>
    <dgm:cxn modelId="{F996925E-0C9B-4733-82CF-D3353FBB8DAF}" type="presOf" srcId="{395D20BE-D5AB-406F-B5C2-25096091BA6A}" destId="{16653F5D-DA8B-489C-897D-6744778168A0}" srcOrd="0" destOrd="0" presId="urn:microsoft.com/office/officeart/2005/8/layout/vList3#3"/>
    <dgm:cxn modelId="{6E9A7CB1-627A-4CF0-A99B-CA1ED4AA4198}" type="presOf" srcId="{A5D8987A-1F9A-4C7F-860A-98F64FD5E23B}" destId="{9FE26E4F-91CB-4C65-B681-66C5F81A957C}" srcOrd="0" destOrd="0" presId="urn:microsoft.com/office/officeart/2005/8/layout/vList3#3"/>
    <dgm:cxn modelId="{17CBF921-3A28-412D-AE86-6DB400A18357}" srcId="{395D20BE-D5AB-406F-B5C2-25096091BA6A}" destId="{896AF123-1403-42D1-8DB6-E35661A0314B}" srcOrd="2" destOrd="0" parTransId="{D3CD7017-ACE8-49CF-AB84-2D34DE59CDCE}" sibTransId="{4C8D678D-AAEB-4F9D-B545-60AA24AAEB6B}"/>
    <dgm:cxn modelId="{433E227A-2A33-4DE8-B182-92DB0EE2BF43}" srcId="{395D20BE-D5AB-406F-B5C2-25096091BA6A}" destId="{A5D8987A-1F9A-4C7F-860A-98F64FD5E23B}" srcOrd="0" destOrd="0" parTransId="{54A9CB3F-1846-4120-8665-946D38E4ED37}" sibTransId="{044DDF94-9E02-494B-B0D5-CB15A5246444}"/>
    <dgm:cxn modelId="{BF5C6C4E-E523-4001-864A-ADEF0A37B2FD}" srcId="{395D20BE-D5AB-406F-B5C2-25096091BA6A}" destId="{B800807E-8A52-486C-9FA7-8ACA1D6D4A85}" srcOrd="1" destOrd="0" parTransId="{68315106-2645-4E78-99C2-1136EE77E8E1}" sibTransId="{47460BF8-D99A-48AA-944B-C8CD8DE492A9}"/>
    <dgm:cxn modelId="{97468ABB-450C-424F-93ED-B020E317195A}" type="presOf" srcId="{896AF123-1403-42D1-8DB6-E35661A0314B}" destId="{55E4A87F-9043-4959-92D1-39C3C17873B6}" srcOrd="0" destOrd="0" presId="urn:microsoft.com/office/officeart/2005/8/layout/vList3#3"/>
    <dgm:cxn modelId="{0885D2D0-0A51-468E-9E4A-CD6CE95D1796}" type="presOf" srcId="{B800807E-8A52-486C-9FA7-8ACA1D6D4A85}" destId="{647D3683-0717-4C81-95C6-9F5352D6A1AE}" srcOrd="0" destOrd="0" presId="urn:microsoft.com/office/officeart/2005/8/layout/vList3#3"/>
    <dgm:cxn modelId="{40644D85-4C81-4A89-A113-FA7C98798AB1}" type="presParOf" srcId="{16653F5D-DA8B-489C-897D-6744778168A0}" destId="{91D7A8A8-1462-4846-B7A2-5AEFA122FED4}" srcOrd="0" destOrd="0" presId="urn:microsoft.com/office/officeart/2005/8/layout/vList3#3"/>
    <dgm:cxn modelId="{B7E5A22C-341E-4789-87B9-5534C6AEF9D2}" type="presParOf" srcId="{91D7A8A8-1462-4846-B7A2-5AEFA122FED4}" destId="{3E5EB307-7214-4804-B06B-12E8B5C4BF36}" srcOrd="0" destOrd="0" presId="urn:microsoft.com/office/officeart/2005/8/layout/vList3#3"/>
    <dgm:cxn modelId="{2DEB3250-80BC-447A-BD4A-3DF16BE40167}" type="presParOf" srcId="{91D7A8A8-1462-4846-B7A2-5AEFA122FED4}" destId="{9FE26E4F-91CB-4C65-B681-66C5F81A957C}" srcOrd="1" destOrd="0" presId="urn:microsoft.com/office/officeart/2005/8/layout/vList3#3"/>
    <dgm:cxn modelId="{8D83524F-9028-4308-8812-59B3D0921DF0}" type="presParOf" srcId="{16653F5D-DA8B-489C-897D-6744778168A0}" destId="{A093059F-6EC0-4584-8537-D344F2DD751E}" srcOrd="1" destOrd="0" presId="urn:microsoft.com/office/officeart/2005/8/layout/vList3#3"/>
    <dgm:cxn modelId="{834E5E10-FF41-42B3-A60F-658B16C658EC}" type="presParOf" srcId="{16653F5D-DA8B-489C-897D-6744778168A0}" destId="{E66C3211-013E-4936-B96B-6F6699BBEC09}" srcOrd="2" destOrd="0" presId="urn:microsoft.com/office/officeart/2005/8/layout/vList3#3"/>
    <dgm:cxn modelId="{3E3A21E9-ABB6-49AB-802F-F4EBA8B33A4F}" type="presParOf" srcId="{E66C3211-013E-4936-B96B-6F6699BBEC09}" destId="{07CB37CB-C95C-4F28-9533-47BBCFF7D891}" srcOrd="0" destOrd="0" presId="urn:microsoft.com/office/officeart/2005/8/layout/vList3#3"/>
    <dgm:cxn modelId="{EF5096B6-5182-4903-93A5-710260CB8705}" type="presParOf" srcId="{E66C3211-013E-4936-B96B-6F6699BBEC09}" destId="{647D3683-0717-4C81-95C6-9F5352D6A1AE}" srcOrd="1" destOrd="0" presId="urn:microsoft.com/office/officeart/2005/8/layout/vList3#3"/>
    <dgm:cxn modelId="{B072F68E-F08F-4944-AF1A-A103F160525F}" type="presParOf" srcId="{16653F5D-DA8B-489C-897D-6744778168A0}" destId="{BC490F74-D198-47BB-A013-6AF0481AE201}" srcOrd="3" destOrd="0" presId="urn:microsoft.com/office/officeart/2005/8/layout/vList3#3"/>
    <dgm:cxn modelId="{AA7BFFD4-D12D-4068-A7A7-0B2CE4CBCB39}" type="presParOf" srcId="{16653F5D-DA8B-489C-897D-6744778168A0}" destId="{1554619F-D874-4464-AB2C-364CFA7B414D}" srcOrd="4" destOrd="0" presId="urn:microsoft.com/office/officeart/2005/8/layout/vList3#3"/>
    <dgm:cxn modelId="{8CA4DF45-3253-4DE2-AE05-57D5B4349620}" type="presParOf" srcId="{1554619F-D874-4464-AB2C-364CFA7B414D}" destId="{7DA80E94-FFC6-4487-80E9-6BF0D54A44D8}" srcOrd="0" destOrd="0" presId="urn:microsoft.com/office/officeart/2005/8/layout/vList3#3"/>
    <dgm:cxn modelId="{D3793196-9384-46E5-B01C-F3795B022DB9}" type="presParOf" srcId="{1554619F-D874-4464-AB2C-364CFA7B414D}" destId="{55E4A87F-9043-4959-92D1-39C3C17873B6}" srcOrd="1" destOrd="0" presId="urn:microsoft.com/office/officeart/2005/8/layout/vList3#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90BB2A4-5D75-4E58-8EE3-5B5559ED53B0}" type="doc">
      <dgm:prSet loTypeId="urn:microsoft.com/office/officeart/2005/8/layout/vList3#4" loCatId="list" qsTypeId="urn:microsoft.com/office/officeart/2005/8/quickstyle/simple5" qsCatId="simple" csTypeId="urn:microsoft.com/office/officeart/2005/8/colors/accent1_2" csCatId="accent1" phldr="1"/>
      <dgm:spPr/>
      <dgm:t>
        <a:bodyPr/>
        <a:lstStyle/>
        <a:p>
          <a:endParaRPr lang="en-IE"/>
        </a:p>
      </dgm:t>
    </dgm:pt>
    <dgm:pt modelId="{D61E0571-2387-4211-83E2-E83185FF2F4B}">
      <dgm:prSet phldrT="[Text]" custT="1"/>
      <dgm:spPr/>
      <dgm:t>
        <a:bodyPr/>
        <a:lstStyle/>
        <a:p>
          <a:pPr algn="l">
            <a:lnSpc>
              <a:spcPct val="100000"/>
            </a:lnSpc>
            <a:spcAft>
              <a:spcPts val="0"/>
            </a:spcAft>
          </a:pPr>
          <a:r>
            <a:rPr lang="en-IE" sz="2400" dirty="0" smtClean="0">
              <a:latin typeface="Arial" pitchFamily="34" charset="0"/>
              <a:cs typeface="Arial" pitchFamily="34" charset="0"/>
            </a:rPr>
            <a:t>    3 steps to purchase CRM Online:</a:t>
          </a:r>
        </a:p>
        <a:p>
          <a:pPr algn="l">
            <a:lnSpc>
              <a:spcPct val="100000"/>
            </a:lnSpc>
            <a:spcAft>
              <a:spcPts val="0"/>
            </a:spcAft>
          </a:pPr>
          <a:r>
            <a:rPr lang="en-IE" sz="2400" dirty="0" smtClean="0">
              <a:latin typeface="Arial" pitchFamily="34" charset="0"/>
              <a:cs typeface="Arial" pitchFamily="34" charset="0"/>
            </a:rPr>
            <a:t>1. Customers sign-up for a 30 day Trial</a:t>
          </a:r>
        </a:p>
        <a:p>
          <a:pPr algn="l">
            <a:lnSpc>
              <a:spcPct val="100000"/>
            </a:lnSpc>
            <a:spcAft>
              <a:spcPts val="0"/>
            </a:spcAft>
          </a:pPr>
          <a:r>
            <a:rPr lang="en-IE" sz="2400" dirty="0" smtClean="0">
              <a:latin typeface="Arial" pitchFamily="34" charset="0"/>
              <a:cs typeface="Arial" pitchFamily="34" charset="0"/>
            </a:rPr>
            <a:t>2. Channel Partners place an order </a:t>
          </a:r>
        </a:p>
        <a:p>
          <a:pPr algn="l">
            <a:lnSpc>
              <a:spcPct val="100000"/>
            </a:lnSpc>
            <a:spcAft>
              <a:spcPts val="0"/>
            </a:spcAft>
          </a:pPr>
          <a:r>
            <a:rPr lang="en-IE" sz="2400" dirty="0" smtClean="0">
              <a:latin typeface="Arial" pitchFamily="34" charset="0"/>
              <a:cs typeface="Arial" pitchFamily="34" charset="0"/>
            </a:rPr>
            <a:t>3. Customers convert the Trial to a Subscription</a:t>
          </a:r>
          <a:endParaRPr lang="en-IE" sz="2400" dirty="0">
            <a:latin typeface="Arial" pitchFamily="34" charset="0"/>
            <a:cs typeface="Arial" pitchFamily="34" charset="0"/>
          </a:endParaRPr>
        </a:p>
      </dgm:t>
    </dgm:pt>
    <dgm:pt modelId="{78221E62-9164-416A-B702-73DE8483CA23}" type="parTrans" cxnId="{A6F3E48B-4473-417F-B02E-8F7B6E45EACB}">
      <dgm:prSet/>
      <dgm:spPr/>
      <dgm:t>
        <a:bodyPr/>
        <a:lstStyle/>
        <a:p>
          <a:endParaRPr lang="en-IE"/>
        </a:p>
      </dgm:t>
    </dgm:pt>
    <dgm:pt modelId="{890FF4CC-223B-4131-9726-215956351828}" type="sibTrans" cxnId="{A6F3E48B-4473-417F-B02E-8F7B6E45EACB}">
      <dgm:prSet/>
      <dgm:spPr/>
      <dgm:t>
        <a:bodyPr/>
        <a:lstStyle/>
        <a:p>
          <a:endParaRPr lang="en-IE"/>
        </a:p>
      </dgm:t>
    </dgm:pt>
    <dgm:pt modelId="{F1836C91-9EDB-453C-8ABA-66A9591EA5A2}">
      <dgm:prSet phldrT="[Text]" custT="1"/>
      <dgm:spPr/>
      <dgm:t>
        <a:bodyPr/>
        <a:lstStyle/>
        <a:p>
          <a:pPr algn="l">
            <a:lnSpc>
              <a:spcPct val="100000"/>
            </a:lnSpc>
            <a:spcAft>
              <a:spcPts val="0"/>
            </a:spcAft>
          </a:pPr>
          <a:r>
            <a:rPr lang="en-IE" sz="2400" dirty="0" smtClean="0">
              <a:latin typeface="Arial" pitchFamily="34" charset="0"/>
              <a:cs typeface="Arial" pitchFamily="34" charset="0"/>
            </a:rPr>
            <a:t>CRM Online Subscriptions are Coterminous</a:t>
          </a:r>
          <a:endParaRPr lang="en-IE" sz="2400" dirty="0">
            <a:latin typeface="Arial" pitchFamily="34" charset="0"/>
            <a:cs typeface="Arial" pitchFamily="34" charset="0"/>
          </a:endParaRPr>
        </a:p>
      </dgm:t>
    </dgm:pt>
    <dgm:pt modelId="{E05C8956-01F9-44C8-AA45-3A30AEB83BA4}" type="parTrans" cxnId="{0C716AB2-48DD-4355-81E7-D6822A5D4B23}">
      <dgm:prSet/>
      <dgm:spPr/>
      <dgm:t>
        <a:bodyPr/>
        <a:lstStyle/>
        <a:p>
          <a:endParaRPr lang="en-IE"/>
        </a:p>
      </dgm:t>
    </dgm:pt>
    <dgm:pt modelId="{F65EBBA2-A3D9-42CC-B93F-7C67D91295E1}" type="sibTrans" cxnId="{0C716AB2-48DD-4355-81E7-D6822A5D4B23}">
      <dgm:prSet/>
      <dgm:spPr/>
      <dgm:t>
        <a:bodyPr/>
        <a:lstStyle/>
        <a:p>
          <a:endParaRPr lang="en-IE"/>
        </a:p>
      </dgm:t>
    </dgm:pt>
    <dgm:pt modelId="{08C34656-CB55-4D96-A949-39949140FA58}">
      <dgm:prSet phldrT="[Text]" custT="1"/>
      <dgm:spPr/>
      <dgm:t>
        <a:bodyPr/>
        <a:lstStyle/>
        <a:p>
          <a:pPr algn="l">
            <a:lnSpc>
              <a:spcPct val="100000"/>
            </a:lnSpc>
            <a:spcAft>
              <a:spcPts val="0"/>
            </a:spcAft>
          </a:pPr>
          <a:r>
            <a:rPr lang="en-IE" sz="2400" dirty="0" smtClean="0">
              <a:latin typeface="Arial" pitchFamily="34" charset="0"/>
              <a:cs typeface="Arial" pitchFamily="34" charset="0"/>
            </a:rPr>
            <a:t>SKUs available:</a:t>
          </a:r>
        </a:p>
        <a:p>
          <a:pPr algn="l">
            <a:lnSpc>
              <a:spcPct val="100000"/>
            </a:lnSpc>
            <a:spcAft>
              <a:spcPts val="0"/>
            </a:spcAft>
          </a:pPr>
          <a:r>
            <a:rPr lang="en-IE" sz="2400" dirty="0" smtClean="0">
              <a:latin typeface="Arial" pitchFamily="34" charset="0"/>
              <a:cs typeface="Arial" pitchFamily="34" charset="0"/>
            </a:rPr>
            <a:t>1. New Customers orders full/promo SKU</a:t>
          </a:r>
        </a:p>
        <a:p>
          <a:pPr algn="l">
            <a:lnSpc>
              <a:spcPct val="100000"/>
            </a:lnSpc>
            <a:spcAft>
              <a:spcPts val="0"/>
            </a:spcAft>
          </a:pPr>
          <a:r>
            <a:rPr lang="en-IE" sz="2400" dirty="0" smtClean="0">
              <a:latin typeface="Arial" pitchFamily="34" charset="0"/>
              <a:cs typeface="Arial" pitchFamily="34" charset="0"/>
            </a:rPr>
            <a:t>2. Existing Customers order discounted/promo SKU</a:t>
          </a:r>
        </a:p>
        <a:p>
          <a:pPr algn="l">
            <a:lnSpc>
              <a:spcPct val="100000"/>
            </a:lnSpc>
            <a:spcAft>
              <a:spcPts val="0"/>
            </a:spcAft>
          </a:pPr>
          <a:r>
            <a:rPr lang="en-IE" sz="2400" dirty="0" smtClean="0">
              <a:latin typeface="Arial" pitchFamily="34" charset="0"/>
              <a:cs typeface="Arial" pitchFamily="34" charset="0"/>
            </a:rPr>
            <a:t>3. CRM Online customers order Extra Storage</a:t>
          </a:r>
        </a:p>
      </dgm:t>
    </dgm:pt>
    <dgm:pt modelId="{670E1D2C-1F74-4639-A2AF-D4DD302108F9}" type="parTrans" cxnId="{DC6C0406-9486-42F1-8450-76B12B20CCDF}">
      <dgm:prSet/>
      <dgm:spPr/>
      <dgm:t>
        <a:bodyPr/>
        <a:lstStyle/>
        <a:p>
          <a:endParaRPr lang="en-IE"/>
        </a:p>
      </dgm:t>
    </dgm:pt>
    <dgm:pt modelId="{6EC47AE9-D022-41C8-97D1-48A850886217}" type="sibTrans" cxnId="{DC6C0406-9486-42F1-8450-76B12B20CCDF}">
      <dgm:prSet/>
      <dgm:spPr/>
      <dgm:t>
        <a:bodyPr/>
        <a:lstStyle/>
        <a:p>
          <a:endParaRPr lang="en-IE"/>
        </a:p>
      </dgm:t>
    </dgm:pt>
    <dgm:pt modelId="{9D875CDE-018F-413B-A98B-3CF0155A839A}" type="pres">
      <dgm:prSet presAssocID="{F90BB2A4-5D75-4E58-8EE3-5B5559ED53B0}" presName="linearFlow" presStyleCnt="0">
        <dgm:presLayoutVars>
          <dgm:dir/>
          <dgm:resizeHandles val="exact"/>
        </dgm:presLayoutVars>
      </dgm:prSet>
      <dgm:spPr/>
      <dgm:t>
        <a:bodyPr/>
        <a:lstStyle/>
        <a:p>
          <a:endParaRPr lang="en-IE"/>
        </a:p>
      </dgm:t>
    </dgm:pt>
    <dgm:pt modelId="{0FF8A4BE-B73A-49F5-A0C6-0783D3E17493}" type="pres">
      <dgm:prSet presAssocID="{D61E0571-2387-4211-83E2-E83185FF2F4B}" presName="composite" presStyleCnt="0"/>
      <dgm:spPr/>
    </dgm:pt>
    <dgm:pt modelId="{A4FE6984-35BF-4DAC-9553-055D2235F65B}" type="pres">
      <dgm:prSet presAssocID="{D61E0571-2387-4211-83E2-E83185FF2F4B}" presName="imgShp" presStyleLbl="fgImgPlace1" presStyleIdx="0" presStyleCnt="3" custScaleX="80440" custScaleY="81603" custLinFactNeighborX="-62872"/>
      <dgm:spPr>
        <a:blipFill rotWithShape="0">
          <a:blip xmlns:r="http://schemas.openxmlformats.org/officeDocument/2006/relationships" r:embed="rId1"/>
          <a:stretch>
            <a:fillRect/>
          </a:stretch>
        </a:blipFill>
      </dgm:spPr>
    </dgm:pt>
    <dgm:pt modelId="{D42AD5AA-A0F5-4595-8CA3-D9352B964C4F}" type="pres">
      <dgm:prSet presAssocID="{D61E0571-2387-4211-83E2-E83185FF2F4B}" presName="txShp" presStyleLbl="node1" presStyleIdx="0" presStyleCnt="3" custScaleX="138535" custScaleY="109057">
        <dgm:presLayoutVars>
          <dgm:bulletEnabled val="1"/>
        </dgm:presLayoutVars>
      </dgm:prSet>
      <dgm:spPr/>
      <dgm:t>
        <a:bodyPr/>
        <a:lstStyle/>
        <a:p>
          <a:endParaRPr lang="en-IE"/>
        </a:p>
      </dgm:t>
    </dgm:pt>
    <dgm:pt modelId="{8048F391-2B95-482B-A333-03E10B901D10}" type="pres">
      <dgm:prSet presAssocID="{890FF4CC-223B-4131-9726-215956351828}" presName="spacing" presStyleCnt="0"/>
      <dgm:spPr/>
    </dgm:pt>
    <dgm:pt modelId="{A25CFDF9-B67C-4564-94B0-F6C35835BB7F}" type="pres">
      <dgm:prSet presAssocID="{F1836C91-9EDB-453C-8ABA-66A9591EA5A2}" presName="composite" presStyleCnt="0"/>
      <dgm:spPr/>
    </dgm:pt>
    <dgm:pt modelId="{406B7A74-13A4-4B25-92A1-4913DE97E347}" type="pres">
      <dgm:prSet presAssocID="{F1836C91-9EDB-453C-8ABA-66A9591EA5A2}" presName="imgShp" presStyleLbl="fgImgPlace1" presStyleIdx="1" presStyleCnt="3" custScaleX="80503" custScaleY="82697" custLinFactNeighborX="-58210" custLinFactNeighborY="5038"/>
      <dgm:spPr>
        <a:blipFill rotWithShape="0">
          <a:blip xmlns:r="http://schemas.openxmlformats.org/officeDocument/2006/relationships" r:embed="rId1"/>
          <a:stretch>
            <a:fillRect/>
          </a:stretch>
        </a:blipFill>
      </dgm:spPr>
      <dgm:t>
        <a:bodyPr/>
        <a:lstStyle/>
        <a:p>
          <a:endParaRPr lang="en-IE"/>
        </a:p>
      </dgm:t>
    </dgm:pt>
    <dgm:pt modelId="{FFAFFA68-6558-4891-8991-BA6180CE771A}" type="pres">
      <dgm:prSet presAssocID="{F1836C91-9EDB-453C-8ABA-66A9591EA5A2}" presName="txShp" presStyleLbl="node1" presStyleIdx="1" presStyleCnt="3" custScaleX="136113" custScaleY="60937">
        <dgm:presLayoutVars>
          <dgm:bulletEnabled val="1"/>
        </dgm:presLayoutVars>
      </dgm:prSet>
      <dgm:spPr/>
      <dgm:t>
        <a:bodyPr/>
        <a:lstStyle/>
        <a:p>
          <a:endParaRPr lang="en-IE"/>
        </a:p>
      </dgm:t>
    </dgm:pt>
    <dgm:pt modelId="{8027EF56-0E32-42FA-A19B-C62F210B190E}" type="pres">
      <dgm:prSet presAssocID="{F65EBBA2-A3D9-42CC-B93F-7C67D91295E1}" presName="spacing" presStyleCnt="0"/>
      <dgm:spPr/>
    </dgm:pt>
    <dgm:pt modelId="{C9DFCDE4-BD4E-4FA7-89F6-B479C36CF285}" type="pres">
      <dgm:prSet presAssocID="{08C34656-CB55-4D96-A949-39949140FA58}" presName="composite" presStyleCnt="0"/>
      <dgm:spPr/>
    </dgm:pt>
    <dgm:pt modelId="{8D23B33B-25E4-410F-9CD4-748CD2EFAE05}" type="pres">
      <dgm:prSet presAssocID="{08C34656-CB55-4D96-A949-39949140FA58}" presName="imgShp" presStyleLbl="fgImgPlace1" presStyleIdx="2" presStyleCnt="3" custScaleX="76583" custScaleY="75569" custLinFactNeighborX="-64801"/>
      <dgm:spPr>
        <a:blipFill rotWithShape="0">
          <a:blip xmlns:r="http://schemas.openxmlformats.org/officeDocument/2006/relationships" r:embed="rId1"/>
          <a:stretch>
            <a:fillRect/>
          </a:stretch>
        </a:blipFill>
      </dgm:spPr>
      <dgm:t>
        <a:bodyPr/>
        <a:lstStyle/>
        <a:p>
          <a:endParaRPr lang="en-IE"/>
        </a:p>
      </dgm:t>
    </dgm:pt>
    <dgm:pt modelId="{142A724F-2D68-4E7A-BC10-A7754995D027}" type="pres">
      <dgm:prSet presAssocID="{08C34656-CB55-4D96-A949-39949140FA58}" presName="txShp" presStyleLbl="node1" presStyleIdx="2" presStyleCnt="3" custScaleX="136989" custScaleY="125851" custLinFactNeighborX="1340" custLinFactNeighborY="-1670">
        <dgm:presLayoutVars>
          <dgm:bulletEnabled val="1"/>
        </dgm:presLayoutVars>
      </dgm:prSet>
      <dgm:spPr/>
      <dgm:t>
        <a:bodyPr/>
        <a:lstStyle/>
        <a:p>
          <a:endParaRPr lang="en-IE"/>
        </a:p>
      </dgm:t>
    </dgm:pt>
  </dgm:ptLst>
  <dgm:cxnLst>
    <dgm:cxn modelId="{290DAC23-480B-4FE9-8121-0E2D7263C2CC}" type="presOf" srcId="{D61E0571-2387-4211-83E2-E83185FF2F4B}" destId="{D42AD5AA-A0F5-4595-8CA3-D9352B964C4F}" srcOrd="0" destOrd="0" presId="urn:microsoft.com/office/officeart/2005/8/layout/vList3#4"/>
    <dgm:cxn modelId="{DC6C0406-9486-42F1-8450-76B12B20CCDF}" srcId="{F90BB2A4-5D75-4E58-8EE3-5B5559ED53B0}" destId="{08C34656-CB55-4D96-A949-39949140FA58}" srcOrd="2" destOrd="0" parTransId="{670E1D2C-1F74-4639-A2AF-D4DD302108F9}" sibTransId="{6EC47AE9-D022-41C8-97D1-48A850886217}"/>
    <dgm:cxn modelId="{807C1781-E88F-4770-8410-503CFEF7162C}" type="presOf" srcId="{08C34656-CB55-4D96-A949-39949140FA58}" destId="{142A724F-2D68-4E7A-BC10-A7754995D027}" srcOrd="0" destOrd="0" presId="urn:microsoft.com/office/officeart/2005/8/layout/vList3#4"/>
    <dgm:cxn modelId="{2E89ABF2-52BE-4CAA-B805-828B9EC2F900}" type="presOf" srcId="{F90BB2A4-5D75-4E58-8EE3-5B5559ED53B0}" destId="{9D875CDE-018F-413B-A98B-3CF0155A839A}" srcOrd="0" destOrd="0" presId="urn:microsoft.com/office/officeart/2005/8/layout/vList3#4"/>
    <dgm:cxn modelId="{0735F459-9123-411F-B0C0-7EECA99C678E}" type="presOf" srcId="{F1836C91-9EDB-453C-8ABA-66A9591EA5A2}" destId="{FFAFFA68-6558-4891-8991-BA6180CE771A}" srcOrd="0" destOrd="0" presId="urn:microsoft.com/office/officeart/2005/8/layout/vList3#4"/>
    <dgm:cxn modelId="{A6F3E48B-4473-417F-B02E-8F7B6E45EACB}" srcId="{F90BB2A4-5D75-4E58-8EE3-5B5559ED53B0}" destId="{D61E0571-2387-4211-83E2-E83185FF2F4B}" srcOrd="0" destOrd="0" parTransId="{78221E62-9164-416A-B702-73DE8483CA23}" sibTransId="{890FF4CC-223B-4131-9726-215956351828}"/>
    <dgm:cxn modelId="{0C716AB2-48DD-4355-81E7-D6822A5D4B23}" srcId="{F90BB2A4-5D75-4E58-8EE3-5B5559ED53B0}" destId="{F1836C91-9EDB-453C-8ABA-66A9591EA5A2}" srcOrd="1" destOrd="0" parTransId="{E05C8956-01F9-44C8-AA45-3A30AEB83BA4}" sibTransId="{F65EBBA2-A3D9-42CC-B93F-7C67D91295E1}"/>
    <dgm:cxn modelId="{A5C1653A-7339-4758-B727-B6F759B493D4}" type="presParOf" srcId="{9D875CDE-018F-413B-A98B-3CF0155A839A}" destId="{0FF8A4BE-B73A-49F5-A0C6-0783D3E17493}" srcOrd="0" destOrd="0" presId="urn:microsoft.com/office/officeart/2005/8/layout/vList3#4"/>
    <dgm:cxn modelId="{16428C37-A52E-41BB-B95F-0AF5E1846297}" type="presParOf" srcId="{0FF8A4BE-B73A-49F5-A0C6-0783D3E17493}" destId="{A4FE6984-35BF-4DAC-9553-055D2235F65B}" srcOrd="0" destOrd="0" presId="urn:microsoft.com/office/officeart/2005/8/layout/vList3#4"/>
    <dgm:cxn modelId="{E72DB9BA-B7C6-46C4-B82A-9C0408F99C76}" type="presParOf" srcId="{0FF8A4BE-B73A-49F5-A0C6-0783D3E17493}" destId="{D42AD5AA-A0F5-4595-8CA3-D9352B964C4F}" srcOrd="1" destOrd="0" presId="urn:microsoft.com/office/officeart/2005/8/layout/vList3#4"/>
    <dgm:cxn modelId="{FFC61235-8A32-4BFF-9815-FE1ADDB3F767}" type="presParOf" srcId="{9D875CDE-018F-413B-A98B-3CF0155A839A}" destId="{8048F391-2B95-482B-A333-03E10B901D10}" srcOrd="1" destOrd="0" presId="urn:microsoft.com/office/officeart/2005/8/layout/vList3#4"/>
    <dgm:cxn modelId="{60880425-549F-43BB-92F6-815DFA151F73}" type="presParOf" srcId="{9D875CDE-018F-413B-A98B-3CF0155A839A}" destId="{A25CFDF9-B67C-4564-94B0-F6C35835BB7F}" srcOrd="2" destOrd="0" presId="urn:microsoft.com/office/officeart/2005/8/layout/vList3#4"/>
    <dgm:cxn modelId="{C93781D1-F717-4FE7-ABDC-C546EAB0D6FC}" type="presParOf" srcId="{A25CFDF9-B67C-4564-94B0-F6C35835BB7F}" destId="{406B7A74-13A4-4B25-92A1-4913DE97E347}" srcOrd="0" destOrd="0" presId="urn:microsoft.com/office/officeart/2005/8/layout/vList3#4"/>
    <dgm:cxn modelId="{20C72855-1BCC-4C30-9CB8-0DEDDB1FF16A}" type="presParOf" srcId="{A25CFDF9-B67C-4564-94B0-F6C35835BB7F}" destId="{FFAFFA68-6558-4891-8991-BA6180CE771A}" srcOrd="1" destOrd="0" presId="urn:microsoft.com/office/officeart/2005/8/layout/vList3#4"/>
    <dgm:cxn modelId="{7E4E0161-7DBD-4A97-9873-BAE891FD8E23}" type="presParOf" srcId="{9D875CDE-018F-413B-A98B-3CF0155A839A}" destId="{8027EF56-0E32-42FA-A19B-C62F210B190E}" srcOrd="3" destOrd="0" presId="urn:microsoft.com/office/officeart/2005/8/layout/vList3#4"/>
    <dgm:cxn modelId="{C587F417-A3B8-431D-90C0-F472CB6AC07B}" type="presParOf" srcId="{9D875CDE-018F-413B-A98B-3CF0155A839A}" destId="{C9DFCDE4-BD4E-4FA7-89F6-B479C36CF285}" srcOrd="4" destOrd="0" presId="urn:microsoft.com/office/officeart/2005/8/layout/vList3#4"/>
    <dgm:cxn modelId="{7524D0CE-AA69-4A9E-903B-AFC2CD8AA314}" type="presParOf" srcId="{C9DFCDE4-BD4E-4FA7-89F6-B479C36CF285}" destId="{8D23B33B-25E4-410F-9CD4-748CD2EFAE05}" srcOrd="0" destOrd="0" presId="urn:microsoft.com/office/officeart/2005/8/layout/vList3#4"/>
    <dgm:cxn modelId="{8C5F6A47-AF1D-4623-8010-B7420DB8BE21}" type="presParOf" srcId="{C9DFCDE4-BD4E-4FA7-89F6-B479C36CF285}" destId="{142A724F-2D68-4E7A-BC10-A7754995D027}" srcOrd="1" destOrd="0" presId="urn:microsoft.com/office/officeart/2005/8/layout/vList3#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F5F9BA5-F71F-4D33-93C0-BAB2EB1246C9}" type="doc">
      <dgm:prSet loTypeId="urn:microsoft.com/office/officeart/2005/8/layout/radial1" loCatId="relationship" qsTypeId="urn:microsoft.com/office/officeart/2005/8/quickstyle/simple5" qsCatId="simple" csTypeId="urn:microsoft.com/office/officeart/2005/8/colors/accent1_4" csCatId="accent1" phldr="1"/>
      <dgm:spPr/>
    </dgm:pt>
    <dgm:pt modelId="{1AF0D194-7893-4EBA-8CB0-251A1B56BD1E}">
      <dgm:prSet phldrT="[Text]" custT="1"/>
      <dgm:spPr/>
      <dgm:t>
        <a:bodyPr/>
        <a:lstStyle/>
        <a:p>
          <a:r>
            <a:rPr lang="en-IE" sz="1800" dirty="0" smtClean="0">
              <a:latin typeface="Arial" pitchFamily="34" charset="0"/>
              <a:cs typeface="Arial" pitchFamily="34" charset="0"/>
            </a:rPr>
            <a:t>Customer has On-Premise Purchases</a:t>
          </a:r>
          <a:endParaRPr lang="en-IE" sz="1800" dirty="0">
            <a:latin typeface="Arial" pitchFamily="34" charset="0"/>
            <a:cs typeface="Arial" pitchFamily="34" charset="0"/>
          </a:endParaRPr>
        </a:p>
      </dgm:t>
    </dgm:pt>
    <dgm:pt modelId="{3D05FD64-E39C-4722-9450-38B65E6C91AB}" type="parTrans" cxnId="{A44E6C4E-4645-49E1-A1D0-CB65FA03DCBF}">
      <dgm:prSet/>
      <dgm:spPr/>
      <dgm:t>
        <a:bodyPr/>
        <a:lstStyle/>
        <a:p>
          <a:endParaRPr lang="en-IE" sz="1800">
            <a:latin typeface="Arial" pitchFamily="34" charset="0"/>
            <a:cs typeface="Arial" pitchFamily="34" charset="0"/>
          </a:endParaRPr>
        </a:p>
      </dgm:t>
    </dgm:pt>
    <dgm:pt modelId="{B68A0C99-2292-42B3-A435-20B86C10DF8A}" type="sibTrans" cxnId="{A44E6C4E-4645-49E1-A1D0-CB65FA03DCBF}">
      <dgm:prSet/>
      <dgm:spPr/>
      <dgm:t>
        <a:bodyPr/>
        <a:lstStyle/>
        <a:p>
          <a:endParaRPr lang="en-IE" sz="1800">
            <a:latin typeface="Arial" pitchFamily="34" charset="0"/>
            <a:cs typeface="Arial" pitchFamily="34" charset="0"/>
          </a:endParaRPr>
        </a:p>
      </dgm:t>
    </dgm:pt>
    <dgm:pt modelId="{FCD03C4D-4D59-4BBD-B340-C13CB50DFDA0}">
      <dgm:prSet phldrT="[Text]" custT="1"/>
      <dgm:spPr/>
      <dgm:t>
        <a:bodyPr/>
        <a:lstStyle/>
        <a:p>
          <a:r>
            <a:rPr lang="en-IE" sz="1800" dirty="0" smtClean="0">
              <a:latin typeface="Arial" pitchFamily="34" charset="0"/>
              <a:cs typeface="Arial" pitchFamily="34" charset="0"/>
            </a:rPr>
            <a:t>Partner orders the Discounted/ Promo CRM Online SKU</a:t>
          </a:r>
          <a:endParaRPr lang="en-IE" sz="1800" dirty="0">
            <a:latin typeface="Arial" pitchFamily="34" charset="0"/>
            <a:cs typeface="Arial" pitchFamily="34" charset="0"/>
          </a:endParaRPr>
        </a:p>
      </dgm:t>
    </dgm:pt>
    <dgm:pt modelId="{83AC9D93-3A7B-4844-8CAD-693880C63608}" type="parTrans" cxnId="{213912DF-00FF-4F3E-9189-A1D8ED990FB1}">
      <dgm:prSet custT="1"/>
      <dgm:spPr/>
      <dgm:t>
        <a:bodyPr/>
        <a:lstStyle/>
        <a:p>
          <a:endParaRPr lang="en-IE" sz="1800">
            <a:latin typeface="Arial" pitchFamily="34" charset="0"/>
            <a:cs typeface="Arial" pitchFamily="34" charset="0"/>
          </a:endParaRPr>
        </a:p>
      </dgm:t>
    </dgm:pt>
    <dgm:pt modelId="{052DC8FE-E361-4DE9-80C9-A568CE23C2AC}" type="sibTrans" cxnId="{213912DF-00FF-4F3E-9189-A1D8ED990FB1}">
      <dgm:prSet/>
      <dgm:spPr/>
      <dgm:t>
        <a:bodyPr/>
        <a:lstStyle/>
        <a:p>
          <a:endParaRPr lang="en-IE" sz="1800">
            <a:latin typeface="Arial" pitchFamily="34" charset="0"/>
            <a:cs typeface="Arial" pitchFamily="34" charset="0"/>
          </a:endParaRPr>
        </a:p>
      </dgm:t>
    </dgm:pt>
    <dgm:pt modelId="{736D98D2-7CB0-453D-B051-CC3C8722190D}" type="pres">
      <dgm:prSet presAssocID="{5F5F9BA5-F71F-4D33-93C0-BAB2EB1246C9}" presName="cycle" presStyleCnt="0">
        <dgm:presLayoutVars>
          <dgm:chMax val="1"/>
          <dgm:dir/>
          <dgm:animLvl val="ctr"/>
          <dgm:resizeHandles val="exact"/>
        </dgm:presLayoutVars>
      </dgm:prSet>
      <dgm:spPr/>
    </dgm:pt>
    <dgm:pt modelId="{07992346-A5A5-460A-BFD0-19A053700271}" type="pres">
      <dgm:prSet presAssocID="{1AF0D194-7893-4EBA-8CB0-251A1B56BD1E}" presName="centerShape" presStyleLbl="node0" presStyleIdx="0" presStyleCnt="1" custLinFactNeighborX="-36" custLinFactNeighborY="979"/>
      <dgm:spPr/>
      <dgm:t>
        <a:bodyPr/>
        <a:lstStyle/>
        <a:p>
          <a:endParaRPr lang="en-IE"/>
        </a:p>
      </dgm:t>
    </dgm:pt>
    <dgm:pt modelId="{C0BFF0C0-B6FD-4F37-9EB1-C54129CFF9D4}" type="pres">
      <dgm:prSet presAssocID="{83AC9D93-3A7B-4844-8CAD-693880C63608}" presName="Name9" presStyleLbl="parChTrans1D2" presStyleIdx="0" presStyleCnt="1"/>
      <dgm:spPr/>
      <dgm:t>
        <a:bodyPr/>
        <a:lstStyle/>
        <a:p>
          <a:endParaRPr lang="en-IE"/>
        </a:p>
      </dgm:t>
    </dgm:pt>
    <dgm:pt modelId="{94393C5F-EED6-4B50-80BC-37327C349DAC}" type="pres">
      <dgm:prSet presAssocID="{83AC9D93-3A7B-4844-8CAD-693880C63608}" presName="connTx" presStyleLbl="parChTrans1D2" presStyleIdx="0" presStyleCnt="1"/>
      <dgm:spPr/>
      <dgm:t>
        <a:bodyPr/>
        <a:lstStyle/>
        <a:p>
          <a:endParaRPr lang="en-IE"/>
        </a:p>
      </dgm:t>
    </dgm:pt>
    <dgm:pt modelId="{539A6126-245D-418B-BE97-FC3F4760A7FB}" type="pres">
      <dgm:prSet presAssocID="{FCD03C4D-4D59-4BBD-B340-C13CB50DFDA0}" presName="node" presStyleLbl="node1" presStyleIdx="0" presStyleCnt="1">
        <dgm:presLayoutVars>
          <dgm:bulletEnabled val="1"/>
        </dgm:presLayoutVars>
      </dgm:prSet>
      <dgm:spPr/>
      <dgm:t>
        <a:bodyPr/>
        <a:lstStyle/>
        <a:p>
          <a:endParaRPr lang="en-IE"/>
        </a:p>
      </dgm:t>
    </dgm:pt>
  </dgm:ptLst>
  <dgm:cxnLst>
    <dgm:cxn modelId="{213912DF-00FF-4F3E-9189-A1D8ED990FB1}" srcId="{1AF0D194-7893-4EBA-8CB0-251A1B56BD1E}" destId="{FCD03C4D-4D59-4BBD-B340-C13CB50DFDA0}" srcOrd="0" destOrd="0" parTransId="{83AC9D93-3A7B-4844-8CAD-693880C63608}" sibTransId="{052DC8FE-E361-4DE9-80C9-A568CE23C2AC}"/>
    <dgm:cxn modelId="{10000C30-A1F5-48CF-BB4B-92866FBDB1C6}" type="presOf" srcId="{83AC9D93-3A7B-4844-8CAD-693880C63608}" destId="{C0BFF0C0-B6FD-4F37-9EB1-C54129CFF9D4}" srcOrd="0" destOrd="0" presId="urn:microsoft.com/office/officeart/2005/8/layout/radial1"/>
    <dgm:cxn modelId="{DF258799-7F3A-48B8-A8D9-62372B3BE8F9}" type="presOf" srcId="{5F5F9BA5-F71F-4D33-93C0-BAB2EB1246C9}" destId="{736D98D2-7CB0-453D-B051-CC3C8722190D}" srcOrd="0" destOrd="0" presId="urn:microsoft.com/office/officeart/2005/8/layout/radial1"/>
    <dgm:cxn modelId="{A44E6C4E-4645-49E1-A1D0-CB65FA03DCBF}" srcId="{5F5F9BA5-F71F-4D33-93C0-BAB2EB1246C9}" destId="{1AF0D194-7893-4EBA-8CB0-251A1B56BD1E}" srcOrd="0" destOrd="0" parTransId="{3D05FD64-E39C-4722-9450-38B65E6C91AB}" sibTransId="{B68A0C99-2292-42B3-A435-20B86C10DF8A}"/>
    <dgm:cxn modelId="{7EDA6F72-0CB0-477A-993E-7C411E92D722}" type="presOf" srcId="{1AF0D194-7893-4EBA-8CB0-251A1B56BD1E}" destId="{07992346-A5A5-460A-BFD0-19A053700271}" srcOrd="0" destOrd="0" presId="urn:microsoft.com/office/officeart/2005/8/layout/radial1"/>
    <dgm:cxn modelId="{3037A030-7174-4413-A2F6-E71EE162E7C1}" type="presOf" srcId="{83AC9D93-3A7B-4844-8CAD-693880C63608}" destId="{94393C5F-EED6-4B50-80BC-37327C349DAC}" srcOrd="1" destOrd="0" presId="urn:microsoft.com/office/officeart/2005/8/layout/radial1"/>
    <dgm:cxn modelId="{08C6E09C-0622-48EB-82C7-70E58CF13A78}" type="presOf" srcId="{FCD03C4D-4D59-4BBD-B340-C13CB50DFDA0}" destId="{539A6126-245D-418B-BE97-FC3F4760A7FB}" srcOrd="0" destOrd="0" presId="urn:microsoft.com/office/officeart/2005/8/layout/radial1"/>
    <dgm:cxn modelId="{46834DAE-D253-4A40-885E-88819A9E9239}" type="presParOf" srcId="{736D98D2-7CB0-453D-B051-CC3C8722190D}" destId="{07992346-A5A5-460A-BFD0-19A053700271}" srcOrd="0" destOrd="0" presId="urn:microsoft.com/office/officeart/2005/8/layout/radial1"/>
    <dgm:cxn modelId="{C655735B-C219-4775-87D8-8F103E283630}" type="presParOf" srcId="{736D98D2-7CB0-453D-B051-CC3C8722190D}" destId="{C0BFF0C0-B6FD-4F37-9EB1-C54129CFF9D4}" srcOrd="1" destOrd="0" presId="urn:microsoft.com/office/officeart/2005/8/layout/radial1"/>
    <dgm:cxn modelId="{B5A90E7E-6C1F-4D40-8ADA-85885E4863D6}" type="presParOf" srcId="{C0BFF0C0-B6FD-4F37-9EB1-C54129CFF9D4}" destId="{94393C5F-EED6-4B50-80BC-37327C349DAC}" srcOrd="0" destOrd="0" presId="urn:microsoft.com/office/officeart/2005/8/layout/radial1"/>
    <dgm:cxn modelId="{7BF44E81-87CC-48A1-833D-6FBC221D8EB1}" type="presParOf" srcId="{736D98D2-7CB0-453D-B051-CC3C8722190D}" destId="{539A6126-245D-418B-BE97-FC3F4760A7FB}" srcOrd="2"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5F9BA5-F71F-4D33-93C0-BAB2EB1246C9}" type="doc">
      <dgm:prSet loTypeId="urn:microsoft.com/office/officeart/2005/8/layout/radial1" loCatId="relationship" qsTypeId="urn:microsoft.com/office/officeart/2005/8/quickstyle/3d1" qsCatId="3D" csTypeId="urn:microsoft.com/office/officeart/2005/8/colors/accent4_2" csCatId="accent4" phldr="1"/>
      <dgm:spPr/>
    </dgm:pt>
    <dgm:pt modelId="{1AF0D194-7893-4EBA-8CB0-251A1B56BD1E}">
      <dgm:prSet phldrT="[Text]" custT="1"/>
      <dgm:spPr/>
      <dgm:t>
        <a:bodyPr/>
        <a:lstStyle/>
        <a:p>
          <a:r>
            <a:rPr lang="en-IE" sz="1800" dirty="0" smtClean="0">
              <a:latin typeface="Arial" pitchFamily="34" charset="0"/>
              <a:cs typeface="Arial" pitchFamily="34" charset="0"/>
            </a:rPr>
            <a:t>Customer does NOT have On-Premise Purchases</a:t>
          </a:r>
          <a:endParaRPr lang="en-IE" sz="1800" dirty="0">
            <a:latin typeface="Arial" pitchFamily="34" charset="0"/>
            <a:cs typeface="Arial" pitchFamily="34" charset="0"/>
          </a:endParaRPr>
        </a:p>
      </dgm:t>
    </dgm:pt>
    <dgm:pt modelId="{3D05FD64-E39C-4722-9450-38B65E6C91AB}" type="parTrans" cxnId="{A44E6C4E-4645-49E1-A1D0-CB65FA03DCBF}">
      <dgm:prSet/>
      <dgm:spPr/>
      <dgm:t>
        <a:bodyPr/>
        <a:lstStyle/>
        <a:p>
          <a:endParaRPr lang="en-IE" sz="1800">
            <a:latin typeface="Arial" pitchFamily="34" charset="0"/>
            <a:cs typeface="Arial" pitchFamily="34" charset="0"/>
          </a:endParaRPr>
        </a:p>
      </dgm:t>
    </dgm:pt>
    <dgm:pt modelId="{B68A0C99-2292-42B3-A435-20B86C10DF8A}" type="sibTrans" cxnId="{A44E6C4E-4645-49E1-A1D0-CB65FA03DCBF}">
      <dgm:prSet/>
      <dgm:spPr/>
      <dgm:t>
        <a:bodyPr/>
        <a:lstStyle/>
        <a:p>
          <a:endParaRPr lang="en-IE" sz="1800">
            <a:latin typeface="Arial" pitchFamily="34" charset="0"/>
            <a:cs typeface="Arial" pitchFamily="34" charset="0"/>
          </a:endParaRPr>
        </a:p>
      </dgm:t>
    </dgm:pt>
    <dgm:pt modelId="{FCD03C4D-4D59-4BBD-B340-C13CB50DFDA0}">
      <dgm:prSet phldrT="[Text]" custT="1"/>
      <dgm:spPr/>
      <dgm:t>
        <a:bodyPr/>
        <a:lstStyle/>
        <a:p>
          <a:r>
            <a:rPr lang="en-IE" sz="1800" dirty="0" smtClean="0">
              <a:latin typeface="Arial" pitchFamily="34" charset="0"/>
              <a:cs typeface="Arial" pitchFamily="34" charset="0"/>
            </a:rPr>
            <a:t>Partner orders the Full / Promo CRM Online SKU</a:t>
          </a:r>
          <a:endParaRPr lang="en-IE" sz="1800" dirty="0">
            <a:latin typeface="Arial" pitchFamily="34" charset="0"/>
            <a:cs typeface="Arial" pitchFamily="34" charset="0"/>
          </a:endParaRPr>
        </a:p>
      </dgm:t>
    </dgm:pt>
    <dgm:pt modelId="{83AC9D93-3A7B-4844-8CAD-693880C63608}" type="parTrans" cxnId="{213912DF-00FF-4F3E-9189-A1D8ED990FB1}">
      <dgm:prSet custT="1"/>
      <dgm:spPr/>
      <dgm:t>
        <a:bodyPr/>
        <a:lstStyle/>
        <a:p>
          <a:endParaRPr lang="en-IE" sz="1800">
            <a:latin typeface="Arial" pitchFamily="34" charset="0"/>
            <a:cs typeface="Arial" pitchFamily="34" charset="0"/>
          </a:endParaRPr>
        </a:p>
      </dgm:t>
    </dgm:pt>
    <dgm:pt modelId="{052DC8FE-E361-4DE9-80C9-A568CE23C2AC}" type="sibTrans" cxnId="{213912DF-00FF-4F3E-9189-A1D8ED990FB1}">
      <dgm:prSet/>
      <dgm:spPr/>
      <dgm:t>
        <a:bodyPr/>
        <a:lstStyle/>
        <a:p>
          <a:endParaRPr lang="en-IE" sz="1800">
            <a:latin typeface="Arial" pitchFamily="34" charset="0"/>
            <a:cs typeface="Arial" pitchFamily="34" charset="0"/>
          </a:endParaRPr>
        </a:p>
      </dgm:t>
    </dgm:pt>
    <dgm:pt modelId="{736D98D2-7CB0-453D-B051-CC3C8722190D}" type="pres">
      <dgm:prSet presAssocID="{5F5F9BA5-F71F-4D33-93C0-BAB2EB1246C9}" presName="cycle" presStyleCnt="0">
        <dgm:presLayoutVars>
          <dgm:chMax val="1"/>
          <dgm:dir/>
          <dgm:animLvl val="ctr"/>
          <dgm:resizeHandles val="exact"/>
        </dgm:presLayoutVars>
      </dgm:prSet>
      <dgm:spPr/>
    </dgm:pt>
    <dgm:pt modelId="{07992346-A5A5-460A-BFD0-19A053700271}" type="pres">
      <dgm:prSet presAssocID="{1AF0D194-7893-4EBA-8CB0-251A1B56BD1E}" presName="centerShape" presStyleLbl="node0" presStyleIdx="0" presStyleCnt="1"/>
      <dgm:spPr/>
      <dgm:t>
        <a:bodyPr/>
        <a:lstStyle/>
        <a:p>
          <a:endParaRPr lang="en-IE"/>
        </a:p>
      </dgm:t>
    </dgm:pt>
    <dgm:pt modelId="{C0BFF0C0-B6FD-4F37-9EB1-C54129CFF9D4}" type="pres">
      <dgm:prSet presAssocID="{83AC9D93-3A7B-4844-8CAD-693880C63608}" presName="Name9" presStyleLbl="parChTrans1D2" presStyleIdx="0" presStyleCnt="1"/>
      <dgm:spPr/>
      <dgm:t>
        <a:bodyPr/>
        <a:lstStyle/>
        <a:p>
          <a:endParaRPr lang="en-IE"/>
        </a:p>
      </dgm:t>
    </dgm:pt>
    <dgm:pt modelId="{94393C5F-EED6-4B50-80BC-37327C349DAC}" type="pres">
      <dgm:prSet presAssocID="{83AC9D93-3A7B-4844-8CAD-693880C63608}" presName="connTx" presStyleLbl="parChTrans1D2" presStyleIdx="0" presStyleCnt="1"/>
      <dgm:spPr/>
      <dgm:t>
        <a:bodyPr/>
        <a:lstStyle/>
        <a:p>
          <a:endParaRPr lang="en-IE"/>
        </a:p>
      </dgm:t>
    </dgm:pt>
    <dgm:pt modelId="{539A6126-245D-418B-BE97-FC3F4760A7FB}" type="pres">
      <dgm:prSet presAssocID="{FCD03C4D-4D59-4BBD-B340-C13CB50DFDA0}" presName="node" presStyleLbl="node1" presStyleIdx="0" presStyleCnt="1">
        <dgm:presLayoutVars>
          <dgm:bulletEnabled val="1"/>
        </dgm:presLayoutVars>
      </dgm:prSet>
      <dgm:spPr/>
      <dgm:t>
        <a:bodyPr/>
        <a:lstStyle/>
        <a:p>
          <a:endParaRPr lang="en-IE"/>
        </a:p>
      </dgm:t>
    </dgm:pt>
  </dgm:ptLst>
  <dgm:cxnLst>
    <dgm:cxn modelId="{213912DF-00FF-4F3E-9189-A1D8ED990FB1}" srcId="{1AF0D194-7893-4EBA-8CB0-251A1B56BD1E}" destId="{FCD03C4D-4D59-4BBD-B340-C13CB50DFDA0}" srcOrd="0" destOrd="0" parTransId="{83AC9D93-3A7B-4844-8CAD-693880C63608}" sibTransId="{052DC8FE-E361-4DE9-80C9-A568CE23C2AC}"/>
    <dgm:cxn modelId="{BB765830-57F1-4239-AF77-DA49C82F1BED}" type="presOf" srcId="{5F5F9BA5-F71F-4D33-93C0-BAB2EB1246C9}" destId="{736D98D2-7CB0-453D-B051-CC3C8722190D}" srcOrd="0" destOrd="0" presId="urn:microsoft.com/office/officeart/2005/8/layout/radial1"/>
    <dgm:cxn modelId="{57CFE240-F31D-484D-A19A-30950891BCC3}" type="presOf" srcId="{1AF0D194-7893-4EBA-8CB0-251A1B56BD1E}" destId="{07992346-A5A5-460A-BFD0-19A053700271}" srcOrd="0" destOrd="0" presId="urn:microsoft.com/office/officeart/2005/8/layout/radial1"/>
    <dgm:cxn modelId="{A31009B1-6045-44DA-B0EC-5F874E4B7B71}" type="presOf" srcId="{FCD03C4D-4D59-4BBD-B340-C13CB50DFDA0}" destId="{539A6126-245D-418B-BE97-FC3F4760A7FB}" srcOrd="0" destOrd="0" presId="urn:microsoft.com/office/officeart/2005/8/layout/radial1"/>
    <dgm:cxn modelId="{A44E6C4E-4645-49E1-A1D0-CB65FA03DCBF}" srcId="{5F5F9BA5-F71F-4D33-93C0-BAB2EB1246C9}" destId="{1AF0D194-7893-4EBA-8CB0-251A1B56BD1E}" srcOrd="0" destOrd="0" parTransId="{3D05FD64-E39C-4722-9450-38B65E6C91AB}" sibTransId="{B68A0C99-2292-42B3-A435-20B86C10DF8A}"/>
    <dgm:cxn modelId="{7AFC88B8-5B36-4C79-AD2F-3F7DBC7B4892}" type="presOf" srcId="{83AC9D93-3A7B-4844-8CAD-693880C63608}" destId="{94393C5F-EED6-4B50-80BC-37327C349DAC}" srcOrd="1" destOrd="0" presId="urn:microsoft.com/office/officeart/2005/8/layout/radial1"/>
    <dgm:cxn modelId="{75ECA1A5-D6D7-48E9-A289-609ECA1B7F96}" type="presOf" srcId="{83AC9D93-3A7B-4844-8CAD-693880C63608}" destId="{C0BFF0C0-B6FD-4F37-9EB1-C54129CFF9D4}" srcOrd="0" destOrd="0" presId="urn:microsoft.com/office/officeart/2005/8/layout/radial1"/>
    <dgm:cxn modelId="{C87AF8FC-98B7-4AAE-ACAA-DA74391A1FA7}" type="presParOf" srcId="{736D98D2-7CB0-453D-B051-CC3C8722190D}" destId="{07992346-A5A5-460A-BFD0-19A053700271}" srcOrd="0" destOrd="0" presId="urn:microsoft.com/office/officeart/2005/8/layout/radial1"/>
    <dgm:cxn modelId="{FC0A4CB8-D985-48EC-8B6B-E8FD2F80B001}" type="presParOf" srcId="{736D98D2-7CB0-453D-B051-CC3C8722190D}" destId="{C0BFF0C0-B6FD-4F37-9EB1-C54129CFF9D4}" srcOrd="1" destOrd="0" presId="urn:microsoft.com/office/officeart/2005/8/layout/radial1"/>
    <dgm:cxn modelId="{4D90AD65-AB50-4831-8B0C-71970A476482}" type="presParOf" srcId="{C0BFF0C0-B6FD-4F37-9EB1-C54129CFF9D4}" destId="{94393C5F-EED6-4B50-80BC-37327C349DAC}" srcOrd="0" destOrd="0" presId="urn:microsoft.com/office/officeart/2005/8/layout/radial1"/>
    <dgm:cxn modelId="{90BE4D76-0CF8-4483-8B4A-5943AF03612F}" type="presParOf" srcId="{736D98D2-7CB0-453D-B051-CC3C8722190D}" destId="{539A6126-245D-418B-BE97-FC3F4760A7FB}" srcOrd="2" destOrd="0" presId="urn:microsoft.com/office/officeart/2005/8/layout/radial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F5F9BA5-F71F-4D33-93C0-BAB2EB1246C9}" type="doc">
      <dgm:prSet loTypeId="urn:microsoft.com/office/officeart/2005/8/layout/radial1" loCatId="relationship" qsTypeId="urn:microsoft.com/office/officeart/2005/8/quickstyle/simple5" qsCatId="simple" csTypeId="urn:microsoft.com/office/officeart/2005/8/colors/accent2_3" csCatId="accent2" phldr="1"/>
      <dgm:spPr/>
    </dgm:pt>
    <dgm:pt modelId="{1AF0D194-7893-4EBA-8CB0-251A1B56BD1E}">
      <dgm:prSet phldrT="[Text]" custT="1"/>
      <dgm:spPr/>
      <dgm:t>
        <a:bodyPr/>
        <a:lstStyle/>
        <a:p>
          <a:r>
            <a:rPr lang="en-IE" sz="1800" dirty="0" smtClean="0">
              <a:latin typeface="Arial" pitchFamily="34" charset="0"/>
              <a:cs typeface="Arial" pitchFamily="34" charset="0"/>
            </a:rPr>
            <a:t>Customer has CRM Online purchases</a:t>
          </a:r>
          <a:endParaRPr lang="en-IE" sz="1800" dirty="0">
            <a:latin typeface="Arial" pitchFamily="34" charset="0"/>
            <a:cs typeface="Arial" pitchFamily="34" charset="0"/>
          </a:endParaRPr>
        </a:p>
      </dgm:t>
    </dgm:pt>
    <dgm:pt modelId="{3D05FD64-E39C-4722-9450-38B65E6C91AB}" type="parTrans" cxnId="{A44E6C4E-4645-49E1-A1D0-CB65FA03DCBF}">
      <dgm:prSet/>
      <dgm:spPr/>
      <dgm:t>
        <a:bodyPr/>
        <a:lstStyle/>
        <a:p>
          <a:endParaRPr lang="en-IE" sz="1800">
            <a:latin typeface="Arial" pitchFamily="34" charset="0"/>
            <a:cs typeface="Arial" pitchFamily="34" charset="0"/>
          </a:endParaRPr>
        </a:p>
      </dgm:t>
    </dgm:pt>
    <dgm:pt modelId="{B68A0C99-2292-42B3-A435-20B86C10DF8A}" type="sibTrans" cxnId="{A44E6C4E-4645-49E1-A1D0-CB65FA03DCBF}">
      <dgm:prSet/>
      <dgm:spPr/>
      <dgm:t>
        <a:bodyPr/>
        <a:lstStyle/>
        <a:p>
          <a:endParaRPr lang="en-IE" sz="1800">
            <a:latin typeface="Arial" pitchFamily="34" charset="0"/>
            <a:cs typeface="Arial" pitchFamily="34" charset="0"/>
          </a:endParaRPr>
        </a:p>
      </dgm:t>
    </dgm:pt>
    <dgm:pt modelId="{FCD03C4D-4D59-4BBD-B340-C13CB50DFDA0}">
      <dgm:prSet phldrT="[Text]" custT="1"/>
      <dgm:spPr/>
      <dgm:t>
        <a:bodyPr/>
        <a:lstStyle/>
        <a:p>
          <a:r>
            <a:rPr lang="en-IE" sz="1800" dirty="0" smtClean="0">
              <a:latin typeface="Arial" pitchFamily="34" charset="0"/>
              <a:cs typeface="Arial" pitchFamily="34" charset="0"/>
            </a:rPr>
            <a:t>Partner orders the Extra Storage SKU</a:t>
          </a:r>
          <a:endParaRPr lang="en-IE" sz="1800" dirty="0">
            <a:latin typeface="Arial" pitchFamily="34" charset="0"/>
            <a:cs typeface="Arial" pitchFamily="34" charset="0"/>
          </a:endParaRPr>
        </a:p>
      </dgm:t>
    </dgm:pt>
    <dgm:pt modelId="{83AC9D93-3A7B-4844-8CAD-693880C63608}" type="parTrans" cxnId="{213912DF-00FF-4F3E-9189-A1D8ED990FB1}">
      <dgm:prSet custT="1"/>
      <dgm:spPr/>
      <dgm:t>
        <a:bodyPr/>
        <a:lstStyle/>
        <a:p>
          <a:endParaRPr lang="en-IE" sz="1800">
            <a:latin typeface="Arial" pitchFamily="34" charset="0"/>
            <a:cs typeface="Arial" pitchFamily="34" charset="0"/>
          </a:endParaRPr>
        </a:p>
      </dgm:t>
    </dgm:pt>
    <dgm:pt modelId="{052DC8FE-E361-4DE9-80C9-A568CE23C2AC}" type="sibTrans" cxnId="{213912DF-00FF-4F3E-9189-A1D8ED990FB1}">
      <dgm:prSet/>
      <dgm:spPr/>
      <dgm:t>
        <a:bodyPr/>
        <a:lstStyle/>
        <a:p>
          <a:endParaRPr lang="en-IE" sz="1800">
            <a:latin typeface="Arial" pitchFamily="34" charset="0"/>
            <a:cs typeface="Arial" pitchFamily="34" charset="0"/>
          </a:endParaRPr>
        </a:p>
      </dgm:t>
    </dgm:pt>
    <dgm:pt modelId="{736D98D2-7CB0-453D-B051-CC3C8722190D}" type="pres">
      <dgm:prSet presAssocID="{5F5F9BA5-F71F-4D33-93C0-BAB2EB1246C9}" presName="cycle" presStyleCnt="0">
        <dgm:presLayoutVars>
          <dgm:chMax val="1"/>
          <dgm:dir/>
          <dgm:animLvl val="ctr"/>
          <dgm:resizeHandles val="exact"/>
        </dgm:presLayoutVars>
      </dgm:prSet>
      <dgm:spPr/>
    </dgm:pt>
    <dgm:pt modelId="{07992346-A5A5-460A-BFD0-19A053700271}" type="pres">
      <dgm:prSet presAssocID="{1AF0D194-7893-4EBA-8CB0-251A1B56BD1E}" presName="centerShape" presStyleLbl="node0" presStyleIdx="0" presStyleCnt="1" custLinFactNeighborX="-19849" custLinFactNeighborY="-19821"/>
      <dgm:spPr/>
      <dgm:t>
        <a:bodyPr/>
        <a:lstStyle/>
        <a:p>
          <a:endParaRPr lang="en-IE"/>
        </a:p>
      </dgm:t>
    </dgm:pt>
    <dgm:pt modelId="{C0BFF0C0-B6FD-4F37-9EB1-C54129CFF9D4}" type="pres">
      <dgm:prSet presAssocID="{83AC9D93-3A7B-4844-8CAD-693880C63608}" presName="Name9" presStyleLbl="parChTrans1D2" presStyleIdx="0" presStyleCnt="1"/>
      <dgm:spPr/>
      <dgm:t>
        <a:bodyPr/>
        <a:lstStyle/>
        <a:p>
          <a:endParaRPr lang="en-IE"/>
        </a:p>
      </dgm:t>
    </dgm:pt>
    <dgm:pt modelId="{94393C5F-EED6-4B50-80BC-37327C349DAC}" type="pres">
      <dgm:prSet presAssocID="{83AC9D93-3A7B-4844-8CAD-693880C63608}" presName="connTx" presStyleLbl="parChTrans1D2" presStyleIdx="0" presStyleCnt="1"/>
      <dgm:spPr/>
      <dgm:t>
        <a:bodyPr/>
        <a:lstStyle/>
        <a:p>
          <a:endParaRPr lang="en-IE"/>
        </a:p>
      </dgm:t>
    </dgm:pt>
    <dgm:pt modelId="{539A6126-245D-418B-BE97-FC3F4760A7FB}" type="pres">
      <dgm:prSet presAssocID="{FCD03C4D-4D59-4BBD-B340-C13CB50DFDA0}" presName="node" presStyleLbl="node1" presStyleIdx="0" presStyleCnt="1">
        <dgm:presLayoutVars>
          <dgm:bulletEnabled val="1"/>
        </dgm:presLayoutVars>
      </dgm:prSet>
      <dgm:spPr/>
      <dgm:t>
        <a:bodyPr/>
        <a:lstStyle/>
        <a:p>
          <a:endParaRPr lang="en-IE"/>
        </a:p>
      </dgm:t>
    </dgm:pt>
  </dgm:ptLst>
  <dgm:cxnLst>
    <dgm:cxn modelId="{5117F150-2D8B-490D-810F-15B353CF5DAF}" type="presOf" srcId="{83AC9D93-3A7B-4844-8CAD-693880C63608}" destId="{94393C5F-EED6-4B50-80BC-37327C349DAC}" srcOrd="1" destOrd="0" presId="urn:microsoft.com/office/officeart/2005/8/layout/radial1"/>
    <dgm:cxn modelId="{F8418F40-457A-4304-8D02-394380BF862D}" type="presOf" srcId="{1AF0D194-7893-4EBA-8CB0-251A1B56BD1E}" destId="{07992346-A5A5-460A-BFD0-19A053700271}" srcOrd="0" destOrd="0" presId="urn:microsoft.com/office/officeart/2005/8/layout/radial1"/>
    <dgm:cxn modelId="{213912DF-00FF-4F3E-9189-A1D8ED990FB1}" srcId="{1AF0D194-7893-4EBA-8CB0-251A1B56BD1E}" destId="{FCD03C4D-4D59-4BBD-B340-C13CB50DFDA0}" srcOrd="0" destOrd="0" parTransId="{83AC9D93-3A7B-4844-8CAD-693880C63608}" sibTransId="{052DC8FE-E361-4DE9-80C9-A568CE23C2AC}"/>
    <dgm:cxn modelId="{3329A415-8F73-4CB7-9532-5962E169955B}" type="presOf" srcId="{5F5F9BA5-F71F-4D33-93C0-BAB2EB1246C9}" destId="{736D98D2-7CB0-453D-B051-CC3C8722190D}" srcOrd="0" destOrd="0" presId="urn:microsoft.com/office/officeart/2005/8/layout/radial1"/>
    <dgm:cxn modelId="{9979EF76-9B02-4398-A1F4-72B81806D9E3}" type="presOf" srcId="{83AC9D93-3A7B-4844-8CAD-693880C63608}" destId="{C0BFF0C0-B6FD-4F37-9EB1-C54129CFF9D4}" srcOrd="0" destOrd="0" presId="urn:microsoft.com/office/officeart/2005/8/layout/radial1"/>
    <dgm:cxn modelId="{92CE2388-FFFD-4B78-A967-C30C8FD58DC1}" type="presOf" srcId="{FCD03C4D-4D59-4BBD-B340-C13CB50DFDA0}" destId="{539A6126-245D-418B-BE97-FC3F4760A7FB}" srcOrd="0" destOrd="0" presId="urn:microsoft.com/office/officeart/2005/8/layout/radial1"/>
    <dgm:cxn modelId="{A44E6C4E-4645-49E1-A1D0-CB65FA03DCBF}" srcId="{5F5F9BA5-F71F-4D33-93C0-BAB2EB1246C9}" destId="{1AF0D194-7893-4EBA-8CB0-251A1B56BD1E}" srcOrd="0" destOrd="0" parTransId="{3D05FD64-E39C-4722-9450-38B65E6C91AB}" sibTransId="{B68A0C99-2292-42B3-A435-20B86C10DF8A}"/>
    <dgm:cxn modelId="{275E287F-8B70-40CE-A6DD-88B398576C48}" type="presParOf" srcId="{736D98D2-7CB0-453D-B051-CC3C8722190D}" destId="{07992346-A5A5-460A-BFD0-19A053700271}" srcOrd="0" destOrd="0" presId="urn:microsoft.com/office/officeart/2005/8/layout/radial1"/>
    <dgm:cxn modelId="{1C777D11-CDE3-4629-B9AE-AACF664B34F6}" type="presParOf" srcId="{736D98D2-7CB0-453D-B051-CC3C8722190D}" destId="{C0BFF0C0-B6FD-4F37-9EB1-C54129CFF9D4}" srcOrd="1" destOrd="0" presId="urn:microsoft.com/office/officeart/2005/8/layout/radial1"/>
    <dgm:cxn modelId="{35DA6D87-B495-4D4C-B330-79DD4EEF792A}" type="presParOf" srcId="{C0BFF0C0-B6FD-4F37-9EB1-C54129CFF9D4}" destId="{94393C5F-EED6-4B50-80BC-37327C349DAC}" srcOrd="0" destOrd="0" presId="urn:microsoft.com/office/officeart/2005/8/layout/radial1"/>
    <dgm:cxn modelId="{9270D8C0-6566-4590-A42B-D6E657029D01}" type="presParOf" srcId="{736D98D2-7CB0-453D-B051-CC3C8722190D}" destId="{539A6126-245D-418B-BE97-FC3F4760A7FB}" srcOrd="2" destOrd="0" presId="urn:microsoft.com/office/officeart/2005/8/layout/radial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F27056-842E-4709-A4B6-6A06A4FE9C04}" type="doc">
      <dgm:prSet loTypeId="urn:microsoft.com/office/officeart/2005/8/layout/list1" loCatId="list" qsTypeId="urn:microsoft.com/office/officeart/2005/8/quickstyle/simple5" qsCatId="simple" csTypeId="urn:microsoft.com/office/officeart/2005/8/colors/accent1_3" csCatId="accent1" phldr="1"/>
      <dgm:spPr/>
      <dgm:t>
        <a:bodyPr/>
        <a:lstStyle/>
        <a:p>
          <a:endParaRPr lang="en-IE"/>
        </a:p>
      </dgm:t>
    </dgm:pt>
    <dgm:pt modelId="{421873EC-7DBF-4D00-BFEC-D703793D6895}">
      <dgm:prSet phldrT="[Text]" custT="1"/>
      <dgm:spPr/>
      <dgm:t>
        <a:bodyPr/>
        <a:lstStyle/>
        <a:p>
          <a:pPr algn="ctr"/>
          <a:r>
            <a:rPr lang="en-IE" sz="1800" b="0" dirty="0" smtClean="0">
              <a:latin typeface="Arial" pitchFamily="34" charset="0"/>
              <a:cs typeface="Arial" pitchFamily="34" charset="0"/>
            </a:rPr>
            <a:t>Customer with 100 On-Premise SKUs places orders for CRM Online SKUs</a:t>
          </a:r>
          <a:endParaRPr lang="en-IE" sz="1800" b="0" dirty="0">
            <a:latin typeface="Arial" pitchFamily="34" charset="0"/>
            <a:cs typeface="Arial" pitchFamily="34" charset="0"/>
          </a:endParaRPr>
        </a:p>
      </dgm:t>
    </dgm:pt>
    <dgm:pt modelId="{F23D82A1-BC3B-4688-B2E9-67848792E53D}" type="parTrans" cxnId="{77B5937E-5FC0-4D26-87D3-411012135F3B}">
      <dgm:prSet/>
      <dgm:spPr/>
      <dgm:t>
        <a:bodyPr/>
        <a:lstStyle/>
        <a:p>
          <a:endParaRPr lang="en-IE"/>
        </a:p>
      </dgm:t>
    </dgm:pt>
    <dgm:pt modelId="{B8DF23D6-1451-457A-B8CF-335358D7DD34}" type="sibTrans" cxnId="{77B5937E-5FC0-4D26-87D3-411012135F3B}">
      <dgm:prSet/>
      <dgm:spPr/>
      <dgm:t>
        <a:bodyPr/>
        <a:lstStyle/>
        <a:p>
          <a:endParaRPr lang="en-IE"/>
        </a:p>
      </dgm:t>
    </dgm:pt>
    <dgm:pt modelId="{C6A6E480-955A-41A3-8645-6EFB727EBB22}">
      <dgm:prSet phldrT="[Text]"/>
      <dgm:spPr/>
      <dgm:t>
        <a:bodyPr/>
        <a:lstStyle/>
        <a:p>
          <a:endParaRPr lang="en-IE" dirty="0"/>
        </a:p>
      </dgm:t>
    </dgm:pt>
    <dgm:pt modelId="{55ACB25E-3AE3-4FA1-A7F2-4D62A484D7C3}" type="parTrans" cxnId="{4635BFCC-13C5-4285-B586-4BC289228338}">
      <dgm:prSet/>
      <dgm:spPr/>
      <dgm:t>
        <a:bodyPr/>
        <a:lstStyle/>
        <a:p>
          <a:endParaRPr lang="en-IE"/>
        </a:p>
      </dgm:t>
    </dgm:pt>
    <dgm:pt modelId="{EE51A7E2-782E-4946-B422-B91CC8EE13CA}" type="sibTrans" cxnId="{4635BFCC-13C5-4285-B586-4BC289228338}">
      <dgm:prSet/>
      <dgm:spPr/>
      <dgm:t>
        <a:bodyPr/>
        <a:lstStyle/>
        <a:p>
          <a:endParaRPr lang="en-IE"/>
        </a:p>
      </dgm:t>
    </dgm:pt>
    <dgm:pt modelId="{DF9268A7-94C9-463D-B841-A8DA8FDFAD48}" type="pres">
      <dgm:prSet presAssocID="{43F27056-842E-4709-A4B6-6A06A4FE9C04}" presName="linear" presStyleCnt="0">
        <dgm:presLayoutVars>
          <dgm:dir/>
          <dgm:animLvl val="lvl"/>
          <dgm:resizeHandles val="exact"/>
        </dgm:presLayoutVars>
      </dgm:prSet>
      <dgm:spPr/>
      <dgm:t>
        <a:bodyPr/>
        <a:lstStyle/>
        <a:p>
          <a:endParaRPr lang="en-IE"/>
        </a:p>
      </dgm:t>
    </dgm:pt>
    <dgm:pt modelId="{DAB8E292-D1B1-4592-AF3E-644753161C7C}" type="pres">
      <dgm:prSet presAssocID="{421873EC-7DBF-4D00-BFEC-D703793D6895}" presName="parentLin" presStyleCnt="0"/>
      <dgm:spPr/>
    </dgm:pt>
    <dgm:pt modelId="{D705349E-DA50-41A2-B106-F53144CF26FE}" type="pres">
      <dgm:prSet presAssocID="{421873EC-7DBF-4D00-BFEC-D703793D6895}" presName="parentLeftMargin" presStyleLbl="node1" presStyleIdx="0" presStyleCnt="1"/>
      <dgm:spPr/>
      <dgm:t>
        <a:bodyPr/>
        <a:lstStyle/>
        <a:p>
          <a:endParaRPr lang="en-IE"/>
        </a:p>
      </dgm:t>
    </dgm:pt>
    <dgm:pt modelId="{44ED2A91-0553-4B84-A589-D2547FF2E8C1}" type="pres">
      <dgm:prSet presAssocID="{421873EC-7DBF-4D00-BFEC-D703793D6895}" presName="parentText" presStyleLbl="node1" presStyleIdx="0" presStyleCnt="1" custScaleX="130608" custLinFactY="-88393" custLinFactNeighborX="9748" custLinFactNeighborY="-100000">
        <dgm:presLayoutVars>
          <dgm:chMax val="0"/>
          <dgm:bulletEnabled val="1"/>
        </dgm:presLayoutVars>
      </dgm:prSet>
      <dgm:spPr/>
      <dgm:t>
        <a:bodyPr/>
        <a:lstStyle/>
        <a:p>
          <a:endParaRPr lang="en-IE"/>
        </a:p>
      </dgm:t>
    </dgm:pt>
    <dgm:pt modelId="{535FA4AB-54A7-492D-BB23-A47E8641FC59}" type="pres">
      <dgm:prSet presAssocID="{421873EC-7DBF-4D00-BFEC-D703793D6895}" presName="negativeSpace" presStyleCnt="0"/>
      <dgm:spPr/>
    </dgm:pt>
    <dgm:pt modelId="{167D9880-24FF-4727-8B53-35AE64BA3C6C}" type="pres">
      <dgm:prSet presAssocID="{421873EC-7DBF-4D00-BFEC-D703793D6895}" presName="childText" presStyleLbl="conFgAcc1" presStyleIdx="0" presStyleCnt="1" custScaleY="661696" custLinFactNeighborX="-800" custLinFactNeighborY="16023">
        <dgm:presLayoutVars>
          <dgm:bulletEnabled val="1"/>
        </dgm:presLayoutVars>
      </dgm:prSet>
      <dgm:spPr/>
      <dgm:t>
        <a:bodyPr/>
        <a:lstStyle/>
        <a:p>
          <a:endParaRPr lang="en-IE"/>
        </a:p>
      </dgm:t>
    </dgm:pt>
  </dgm:ptLst>
  <dgm:cxnLst>
    <dgm:cxn modelId="{2A30AD08-09A2-432F-8E12-44C3AC8ACA29}" type="presOf" srcId="{43F27056-842E-4709-A4B6-6A06A4FE9C04}" destId="{DF9268A7-94C9-463D-B841-A8DA8FDFAD48}" srcOrd="0" destOrd="0" presId="urn:microsoft.com/office/officeart/2005/8/layout/list1"/>
    <dgm:cxn modelId="{77B5937E-5FC0-4D26-87D3-411012135F3B}" srcId="{43F27056-842E-4709-A4B6-6A06A4FE9C04}" destId="{421873EC-7DBF-4D00-BFEC-D703793D6895}" srcOrd="0" destOrd="0" parTransId="{F23D82A1-BC3B-4688-B2E9-67848792E53D}" sibTransId="{B8DF23D6-1451-457A-B8CF-335358D7DD34}"/>
    <dgm:cxn modelId="{74F299AD-21E5-4C1C-85C5-D7EA1CF78DF2}" type="presOf" srcId="{421873EC-7DBF-4D00-BFEC-D703793D6895}" destId="{44ED2A91-0553-4B84-A589-D2547FF2E8C1}" srcOrd="1" destOrd="0" presId="urn:microsoft.com/office/officeart/2005/8/layout/list1"/>
    <dgm:cxn modelId="{7CAEDA20-4308-4D78-8A51-973581D5CA71}" type="presOf" srcId="{421873EC-7DBF-4D00-BFEC-D703793D6895}" destId="{D705349E-DA50-41A2-B106-F53144CF26FE}" srcOrd="0" destOrd="0" presId="urn:microsoft.com/office/officeart/2005/8/layout/list1"/>
    <dgm:cxn modelId="{991DFEF2-80F2-48B4-94D0-3D3C20B2E3EA}" type="presOf" srcId="{C6A6E480-955A-41A3-8645-6EFB727EBB22}" destId="{167D9880-24FF-4727-8B53-35AE64BA3C6C}" srcOrd="0" destOrd="0" presId="urn:microsoft.com/office/officeart/2005/8/layout/list1"/>
    <dgm:cxn modelId="{4635BFCC-13C5-4285-B586-4BC289228338}" srcId="{421873EC-7DBF-4D00-BFEC-D703793D6895}" destId="{C6A6E480-955A-41A3-8645-6EFB727EBB22}" srcOrd="0" destOrd="0" parTransId="{55ACB25E-3AE3-4FA1-A7F2-4D62A484D7C3}" sibTransId="{EE51A7E2-782E-4946-B422-B91CC8EE13CA}"/>
    <dgm:cxn modelId="{E9D6DB98-AE35-4694-AC45-B8B5F201EDE7}" type="presParOf" srcId="{DF9268A7-94C9-463D-B841-A8DA8FDFAD48}" destId="{DAB8E292-D1B1-4592-AF3E-644753161C7C}" srcOrd="0" destOrd="0" presId="urn:microsoft.com/office/officeart/2005/8/layout/list1"/>
    <dgm:cxn modelId="{7BC20C0E-BAB0-486D-A035-685D8E29DFB0}" type="presParOf" srcId="{DAB8E292-D1B1-4592-AF3E-644753161C7C}" destId="{D705349E-DA50-41A2-B106-F53144CF26FE}" srcOrd="0" destOrd="0" presId="urn:microsoft.com/office/officeart/2005/8/layout/list1"/>
    <dgm:cxn modelId="{48B953DC-E381-4FC5-A7EF-C237C3AF30BF}" type="presParOf" srcId="{DAB8E292-D1B1-4592-AF3E-644753161C7C}" destId="{44ED2A91-0553-4B84-A589-D2547FF2E8C1}" srcOrd="1" destOrd="0" presId="urn:microsoft.com/office/officeart/2005/8/layout/list1"/>
    <dgm:cxn modelId="{E0195F94-EDD0-4D18-9C06-12AED37CB04C}" type="presParOf" srcId="{DF9268A7-94C9-463D-B841-A8DA8FDFAD48}" destId="{535FA4AB-54A7-492D-BB23-A47E8641FC59}" srcOrd="1" destOrd="0" presId="urn:microsoft.com/office/officeart/2005/8/layout/list1"/>
    <dgm:cxn modelId="{075FB7C1-606D-49E6-88C6-002A196E64BC}" type="presParOf" srcId="{DF9268A7-94C9-463D-B841-A8DA8FDFAD48}" destId="{167D9880-24FF-4727-8B53-35AE64BA3C6C}" srcOrd="2"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342D5D4-7AF9-4238-B4C7-D4916C9F0A64}"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IE"/>
        </a:p>
      </dgm:t>
    </dgm:pt>
    <dgm:pt modelId="{6443DD8A-9032-4879-89FD-F54888D1D7A9}">
      <dgm:prSet phldrT="[Text]" custT="1"/>
      <dgm:spPr/>
      <dgm:t>
        <a:bodyPr/>
        <a:lstStyle/>
        <a:p>
          <a:r>
            <a:rPr lang="en-IE" sz="2800" dirty="0" smtClean="0"/>
            <a:t>Channel Partners – For EA and CASA queries  </a:t>
          </a:r>
          <a:endParaRPr lang="en-IE" sz="2800" dirty="0"/>
        </a:p>
      </dgm:t>
    </dgm:pt>
    <dgm:pt modelId="{C3429E82-8744-4AA2-B446-1118DBE1F0B7}" type="parTrans" cxnId="{77286D9B-A481-48D1-BB8F-D5F2453AA3D0}">
      <dgm:prSet/>
      <dgm:spPr/>
      <dgm:t>
        <a:bodyPr/>
        <a:lstStyle/>
        <a:p>
          <a:endParaRPr lang="en-IE" sz="1600"/>
        </a:p>
      </dgm:t>
    </dgm:pt>
    <dgm:pt modelId="{1B42000F-2975-43D9-83C5-0783AF310827}" type="sibTrans" cxnId="{77286D9B-A481-48D1-BB8F-D5F2453AA3D0}">
      <dgm:prSet/>
      <dgm:spPr/>
      <dgm:t>
        <a:bodyPr/>
        <a:lstStyle/>
        <a:p>
          <a:endParaRPr lang="en-IE" sz="1600"/>
        </a:p>
      </dgm:t>
    </dgm:pt>
    <dgm:pt modelId="{A660ED37-F6CF-4737-B49F-D71E3A13B410}">
      <dgm:prSet phldrT="[Text]" custT="1"/>
      <dgm:spPr/>
      <dgm:t>
        <a:bodyPr/>
        <a:lstStyle/>
        <a:p>
          <a:r>
            <a:rPr lang="en-IE" sz="2400" dirty="0" smtClean="0"/>
            <a:t>Tier 1 – Log a query through CLT</a:t>
          </a:r>
          <a:endParaRPr lang="en-IE" sz="2400" dirty="0"/>
        </a:p>
      </dgm:t>
    </dgm:pt>
    <dgm:pt modelId="{F21CF301-1266-41C2-9A0B-C9394EC5D584}" type="parTrans" cxnId="{0CB4D0FB-EBBA-4179-949A-6862B9550FB9}">
      <dgm:prSet/>
      <dgm:spPr/>
      <dgm:t>
        <a:bodyPr/>
        <a:lstStyle/>
        <a:p>
          <a:endParaRPr lang="en-IE" sz="1600"/>
        </a:p>
      </dgm:t>
    </dgm:pt>
    <dgm:pt modelId="{D5955AAD-E38C-4F4C-9068-65E25BCCF18C}" type="sibTrans" cxnId="{0CB4D0FB-EBBA-4179-949A-6862B9550FB9}">
      <dgm:prSet/>
      <dgm:spPr/>
      <dgm:t>
        <a:bodyPr/>
        <a:lstStyle/>
        <a:p>
          <a:endParaRPr lang="en-IE" sz="1600"/>
        </a:p>
      </dgm:t>
    </dgm:pt>
    <dgm:pt modelId="{6B5C88C2-0104-4B06-946A-2A5B45FB39BF}">
      <dgm:prSet phldrT="[Text]" custT="1"/>
      <dgm:spPr/>
      <dgm:t>
        <a:bodyPr/>
        <a:lstStyle/>
        <a:p>
          <a:r>
            <a:rPr lang="en-IE" sz="2400" dirty="0" smtClean="0"/>
            <a:t>Tier 2 -  Contact their Operations Account Manager (OAM)</a:t>
          </a:r>
          <a:endParaRPr lang="en-IE" sz="2400" dirty="0"/>
        </a:p>
      </dgm:t>
    </dgm:pt>
    <dgm:pt modelId="{53B5D568-6904-479C-9520-61C8B48275A4}" type="parTrans" cxnId="{0B60FDCE-8B20-426B-930D-FB7887D7D0C8}">
      <dgm:prSet/>
      <dgm:spPr/>
      <dgm:t>
        <a:bodyPr/>
        <a:lstStyle/>
        <a:p>
          <a:endParaRPr lang="en-IE"/>
        </a:p>
      </dgm:t>
    </dgm:pt>
    <dgm:pt modelId="{7B08C355-3BBC-4444-A210-8F18496C3392}" type="sibTrans" cxnId="{0B60FDCE-8B20-426B-930D-FB7887D7D0C8}">
      <dgm:prSet/>
      <dgm:spPr/>
      <dgm:t>
        <a:bodyPr/>
        <a:lstStyle/>
        <a:p>
          <a:endParaRPr lang="en-IE"/>
        </a:p>
      </dgm:t>
    </dgm:pt>
    <dgm:pt modelId="{BE3A1016-C12B-4098-9F3A-0A5298A0B611}">
      <dgm:prSet custT="1"/>
      <dgm:spPr/>
      <dgm:t>
        <a:bodyPr/>
        <a:lstStyle/>
        <a:p>
          <a:r>
            <a:rPr lang="en-IE" sz="3200" b="0" dirty="0" smtClean="0">
              <a:solidFill>
                <a:schemeClr val="bg1"/>
              </a:solidFill>
              <a:latin typeface="+mj-lt"/>
              <a:cs typeface="Arial" pitchFamily="34" charset="0"/>
            </a:rPr>
            <a:t>All non EA and CASA queries</a:t>
          </a:r>
          <a:endParaRPr lang="en-IE" sz="3200" dirty="0">
            <a:latin typeface="+mj-lt"/>
          </a:endParaRPr>
        </a:p>
      </dgm:t>
    </dgm:pt>
    <dgm:pt modelId="{AFEFB5FF-FCF2-42A9-9D8F-61AA9F98BF24}" type="parTrans" cxnId="{1DE920F9-2720-4548-8FBB-3BACC0840928}">
      <dgm:prSet/>
      <dgm:spPr/>
      <dgm:t>
        <a:bodyPr/>
        <a:lstStyle/>
        <a:p>
          <a:endParaRPr lang="en-IE"/>
        </a:p>
      </dgm:t>
    </dgm:pt>
    <dgm:pt modelId="{DE1798B7-0798-45E8-A18E-308629D06410}" type="sibTrans" cxnId="{1DE920F9-2720-4548-8FBB-3BACC0840928}">
      <dgm:prSet/>
      <dgm:spPr/>
      <dgm:t>
        <a:bodyPr/>
        <a:lstStyle/>
        <a:p>
          <a:endParaRPr lang="en-IE"/>
        </a:p>
      </dgm:t>
    </dgm:pt>
    <dgm:pt modelId="{260991E6-D88B-4D35-8714-E51A6CA8ECEC}">
      <dgm:prSet custT="1"/>
      <dgm:spPr/>
      <dgm:t>
        <a:bodyPr/>
        <a:lstStyle/>
        <a:p>
          <a:r>
            <a:rPr lang="en-IE" sz="2400" dirty="0" smtClean="0">
              <a:latin typeface="+mj-lt"/>
            </a:rPr>
            <a:t> </a:t>
          </a:r>
          <a:r>
            <a:rPr lang="en-US" sz="2400" b="0" u="sng" dirty="0" smtClean="0">
              <a:latin typeface="+mj-lt"/>
              <a:cs typeface="Arial" pitchFamily="34" charset="0"/>
            </a:rPr>
            <a:t>http://crm.dynamics.com</a:t>
          </a:r>
          <a:endParaRPr lang="en-IE" sz="2400" dirty="0">
            <a:latin typeface="+mj-lt"/>
          </a:endParaRPr>
        </a:p>
      </dgm:t>
    </dgm:pt>
    <dgm:pt modelId="{9275E8D3-768A-4ED1-8919-7873C99DD950}" type="parTrans" cxnId="{FF8AEB88-D4A2-442A-B928-2CF2F48B1B2C}">
      <dgm:prSet/>
      <dgm:spPr/>
      <dgm:t>
        <a:bodyPr/>
        <a:lstStyle/>
        <a:p>
          <a:endParaRPr lang="en-IE"/>
        </a:p>
      </dgm:t>
    </dgm:pt>
    <dgm:pt modelId="{92749E5C-53F2-47F3-9DF4-EC024EB81F97}" type="sibTrans" cxnId="{FF8AEB88-D4A2-442A-B928-2CF2F48B1B2C}">
      <dgm:prSet/>
      <dgm:spPr/>
      <dgm:t>
        <a:bodyPr/>
        <a:lstStyle/>
        <a:p>
          <a:endParaRPr lang="en-IE"/>
        </a:p>
      </dgm:t>
    </dgm:pt>
    <dgm:pt modelId="{ADC8C0F2-28C2-435B-914A-B04D3D21ACA3}" type="pres">
      <dgm:prSet presAssocID="{D342D5D4-7AF9-4238-B4C7-D4916C9F0A64}" presName="Name0" presStyleCnt="0">
        <dgm:presLayoutVars>
          <dgm:dir/>
          <dgm:animLvl val="lvl"/>
          <dgm:resizeHandles val="exact"/>
        </dgm:presLayoutVars>
      </dgm:prSet>
      <dgm:spPr/>
      <dgm:t>
        <a:bodyPr/>
        <a:lstStyle/>
        <a:p>
          <a:endParaRPr lang="en-IE"/>
        </a:p>
      </dgm:t>
    </dgm:pt>
    <dgm:pt modelId="{90ED93FE-A155-4CF8-AF13-1C88A3990703}" type="pres">
      <dgm:prSet presAssocID="{6443DD8A-9032-4879-89FD-F54888D1D7A9}" presName="linNode" presStyleCnt="0"/>
      <dgm:spPr/>
      <dgm:t>
        <a:bodyPr/>
        <a:lstStyle/>
        <a:p>
          <a:endParaRPr lang="en-IE"/>
        </a:p>
      </dgm:t>
    </dgm:pt>
    <dgm:pt modelId="{7B37F156-4DC5-4FF8-BC56-4CBADD87EEE2}" type="pres">
      <dgm:prSet presAssocID="{6443DD8A-9032-4879-89FD-F54888D1D7A9}" presName="parentText" presStyleLbl="node1" presStyleIdx="0" presStyleCnt="2">
        <dgm:presLayoutVars>
          <dgm:chMax val="1"/>
          <dgm:bulletEnabled val="1"/>
        </dgm:presLayoutVars>
      </dgm:prSet>
      <dgm:spPr/>
      <dgm:t>
        <a:bodyPr/>
        <a:lstStyle/>
        <a:p>
          <a:endParaRPr lang="en-IE"/>
        </a:p>
      </dgm:t>
    </dgm:pt>
    <dgm:pt modelId="{1A0AED2B-1675-4489-9F96-FC80D3F0CD5A}" type="pres">
      <dgm:prSet presAssocID="{6443DD8A-9032-4879-89FD-F54888D1D7A9}" presName="descendantText" presStyleLbl="alignAccFollowNode1" presStyleIdx="0" presStyleCnt="2">
        <dgm:presLayoutVars>
          <dgm:bulletEnabled val="1"/>
        </dgm:presLayoutVars>
      </dgm:prSet>
      <dgm:spPr/>
      <dgm:t>
        <a:bodyPr/>
        <a:lstStyle/>
        <a:p>
          <a:endParaRPr lang="en-IE"/>
        </a:p>
      </dgm:t>
    </dgm:pt>
    <dgm:pt modelId="{3F65C907-6423-4445-B3BE-A4DAC6BDCFE9}" type="pres">
      <dgm:prSet presAssocID="{1B42000F-2975-43D9-83C5-0783AF310827}" presName="sp" presStyleCnt="0"/>
      <dgm:spPr/>
      <dgm:t>
        <a:bodyPr/>
        <a:lstStyle/>
        <a:p>
          <a:endParaRPr lang="en-IE"/>
        </a:p>
      </dgm:t>
    </dgm:pt>
    <dgm:pt modelId="{52EE8E15-0048-419C-BF41-CD7E12B52061}" type="pres">
      <dgm:prSet presAssocID="{BE3A1016-C12B-4098-9F3A-0A5298A0B611}" presName="linNode" presStyleCnt="0"/>
      <dgm:spPr/>
    </dgm:pt>
    <dgm:pt modelId="{2F0659D5-8585-41A8-B5C2-06A523BF1446}" type="pres">
      <dgm:prSet presAssocID="{BE3A1016-C12B-4098-9F3A-0A5298A0B611}" presName="parentText" presStyleLbl="node1" presStyleIdx="1" presStyleCnt="2">
        <dgm:presLayoutVars>
          <dgm:chMax val="1"/>
          <dgm:bulletEnabled val="1"/>
        </dgm:presLayoutVars>
      </dgm:prSet>
      <dgm:spPr/>
      <dgm:t>
        <a:bodyPr/>
        <a:lstStyle/>
        <a:p>
          <a:endParaRPr lang="en-IE"/>
        </a:p>
      </dgm:t>
    </dgm:pt>
    <dgm:pt modelId="{693BF349-AD33-423E-BDC3-778CFD87E992}" type="pres">
      <dgm:prSet presAssocID="{BE3A1016-C12B-4098-9F3A-0A5298A0B611}" presName="descendantText" presStyleLbl="alignAccFollowNode1" presStyleIdx="1" presStyleCnt="2">
        <dgm:presLayoutVars>
          <dgm:bulletEnabled val="1"/>
        </dgm:presLayoutVars>
      </dgm:prSet>
      <dgm:spPr/>
      <dgm:t>
        <a:bodyPr/>
        <a:lstStyle/>
        <a:p>
          <a:endParaRPr lang="en-IE"/>
        </a:p>
      </dgm:t>
    </dgm:pt>
  </dgm:ptLst>
  <dgm:cxnLst>
    <dgm:cxn modelId="{7C53D282-498C-4F8E-B1D2-503C352648AD}" type="presOf" srcId="{6443DD8A-9032-4879-89FD-F54888D1D7A9}" destId="{7B37F156-4DC5-4FF8-BC56-4CBADD87EEE2}" srcOrd="0" destOrd="0" presId="urn:microsoft.com/office/officeart/2005/8/layout/vList5"/>
    <dgm:cxn modelId="{4939FDE9-5EEF-4E6D-AE9C-1BF29A443D53}" type="presOf" srcId="{260991E6-D88B-4D35-8714-E51A6CA8ECEC}" destId="{693BF349-AD33-423E-BDC3-778CFD87E992}" srcOrd="0" destOrd="0" presId="urn:microsoft.com/office/officeart/2005/8/layout/vList5"/>
    <dgm:cxn modelId="{1DE920F9-2720-4548-8FBB-3BACC0840928}" srcId="{D342D5D4-7AF9-4238-B4C7-D4916C9F0A64}" destId="{BE3A1016-C12B-4098-9F3A-0A5298A0B611}" srcOrd="1" destOrd="0" parTransId="{AFEFB5FF-FCF2-42A9-9D8F-61AA9F98BF24}" sibTransId="{DE1798B7-0798-45E8-A18E-308629D06410}"/>
    <dgm:cxn modelId="{CD7ED1E7-D72D-49AA-9528-16BEA35D02A0}" type="presOf" srcId="{D342D5D4-7AF9-4238-B4C7-D4916C9F0A64}" destId="{ADC8C0F2-28C2-435B-914A-B04D3D21ACA3}" srcOrd="0" destOrd="0" presId="urn:microsoft.com/office/officeart/2005/8/layout/vList5"/>
    <dgm:cxn modelId="{77286D9B-A481-48D1-BB8F-D5F2453AA3D0}" srcId="{D342D5D4-7AF9-4238-B4C7-D4916C9F0A64}" destId="{6443DD8A-9032-4879-89FD-F54888D1D7A9}" srcOrd="0" destOrd="0" parTransId="{C3429E82-8744-4AA2-B446-1118DBE1F0B7}" sibTransId="{1B42000F-2975-43D9-83C5-0783AF310827}"/>
    <dgm:cxn modelId="{0B60FDCE-8B20-426B-930D-FB7887D7D0C8}" srcId="{6443DD8A-9032-4879-89FD-F54888D1D7A9}" destId="{6B5C88C2-0104-4B06-946A-2A5B45FB39BF}" srcOrd="1" destOrd="0" parTransId="{53B5D568-6904-479C-9520-61C8B48275A4}" sibTransId="{7B08C355-3BBC-4444-A210-8F18496C3392}"/>
    <dgm:cxn modelId="{0CB4D0FB-EBBA-4179-949A-6862B9550FB9}" srcId="{6443DD8A-9032-4879-89FD-F54888D1D7A9}" destId="{A660ED37-F6CF-4737-B49F-D71E3A13B410}" srcOrd="0" destOrd="0" parTransId="{F21CF301-1266-41C2-9A0B-C9394EC5D584}" sibTransId="{D5955AAD-E38C-4F4C-9068-65E25BCCF18C}"/>
    <dgm:cxn modelId="{FAED3C0F-7527-430A-AF37-95BB6EEB6875}" type="presOf" srcId="{6B5C88C2-0104-4B06-946A-2A5B45FB39BF}" destId="{1A0AED2B-1675-4489-9F96-FC80D3F0CD5A}" srcOrd="0" destOrd="1" presId="urn:microsoft.com/office/officeart/2005/8/layout/vList5"/>
    <dgm:cxn modelId="{568B8A67-C913-4A1B-9FAF-05861D138552}" type="presOf" srcId="{BE3A1016-C12B-4098-9F3A-0A5298A0B611}" destId="{2F0659D5-8585-41A8-B5C2-06A523BF1446}" srcOrd="0" destOrd="0" presId="urn:microsoft.com/office/officeart/2005/8/layout/vList5"/>
    <dgm:cxn modelId="{FF8AEB88-D4A2-442A-B928-2CF2F48B1B2C}" srcId="{BE3A1016-C12B-4098-9F3A-0A5298A0B611}" destId="{260991E6-D88B-4D35-8714-E51A6CA8ECEC}" srcOrd="0" destOrd="0" parTransId="{9275E8D3-768A-4ED1-8919-7873C99DD950}" sibTransId="{92749E5C-53F2-47F3-9DF4-EC024EB81F97}"/>
    <dgm:cxn modelId="{34EADCF5-2CAF-4886-94E4-863BC596F715}" type="presOf" srcId="{A660ED37-F6CF-4737-B49F-D71E3A13B410}" destId="{1A0AED2B-1675-4489-9F96-FC80D3F0CD5A}" srcOrd="0" destOrd="0" presId="urn:microsoft.com/office/officeart/2005/8/layout/vList5"/>
    <dgm:cxn modelId="{81DF9F61-9BA5-499A-9084-D69B27686C8B}" type="presParOf" srcId="{ADC8C0F2-28C2-435B-914A-B04D3D21ACA3}" destId="{90ED93FE-A155-4CF8-AF13-1C88A3990703}" srcOrd="0" destOrd="0" presId="urn:microsoft.com/office/officeart/2005/8/layout/vList5"/>
    <dgm:cxn modelId="{8FB61F30-E8E0-44AA-8DB8-36FB971D4662}" type="presParOf" srcId="{90ED93FE-A155-4CF8-AF13-1C88A3990703}" destId="{7B37F156-4DC5-4FF8-BC56-4CBADD87EEE2}" srcOrd="0" destOrd="0" presId="urn:microsoft.com/office/officeart/2005/8/layout/vList5"/>
    <dgm:cxn modelId="{F5280B4E-F190-4722-A7EE-0531CA324EDF}" type="presParOf" srcId="{90ED93FE-A155-4CF8-AF13-1C88A3990703}" destId="{1A0AED2B-1675-4489-9F96-FC80D3F0CD5A}" srcOrd="1" destOrd="0" presId="urn:microsoft.com/office/officeart/2005/8/layout/vList5"/>
    <dgm:cxn modelId="{1FB58547-D082-4E7D-8128-4FC7B55D8BDD}" type="presParOf" srcId="{ADC8C0F2-28C2-435B-914A-B04D3D21ACA3}" destId="{3F65C907-6423-4445-B3BE-A4DAC6BDCFE9}" srcOrd="1" destOrd="0" presId="urn:microsoft.com/office/officeart/2005/8/layout/vList5"/>
    <dgm:cxn modelId="{BEAE9B83-1D7A-4E77-A8A6-8AB44C6087CC}" type="presParOf" srcId="{ADC8C0F2-28C2-435B-914A-B04D3D21ACA3}" destId="{52EE8E15-0048-419C-BF41-CD7E12B52061}" srcOrd="2" destOrd="0" presId="urn:microsoft.com/office/officeart/2005/8/layout/vList5"/>
    <dgm:cxn modelId="{125735F2-2058-49A3-A9E0-4D6FA00DD0BB}" type="presParOf" srcId="{52EE8E15-0048-419C-BF41-CD7E12B52061}" destId="{2F0659D5-8585-41A8-B5C2-06A523BF1446}" srcOrd="0" destOrd="0" presId="urn:microsoft.com/office/officeart/2005/8/layout/vList5"/>
    <dgm:cxn modelId="{7730C575-60D7-4155-BD03-28ABF956EBC0}" type="presParOf" srcId="{52EE8E15-0048-419C-BF41-CD7E12B52061}" destId="{693BF349-AD33-423E-BDC3-778CFD87E992}"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E03CF8C-E0C7-4B60-9D96-092263823557}" type="doc">
      <dgm:prSet loTypeId="urn:microsoft.com/office/officeart/2005/8/layout/vList3#6" loCatId="list" qsTypeId="urn:microsoft.com/office/officeart/2005/8/quickstyle/simple4" qsCatId="simple" csTypeId="urn:microsoft.com/office/officeart/2005/8/colors/accent1_2" csCatId="accent1" phldr="1"/>
      <dgm:spPr/>
    </dgm:pt>
    <dgm:pt modelId="{F041605E-B1D7-4190-A314-BC704107904F}">
      <dgm:prSet phldrT="[Text]" custT="1"/>
      <dgm:spPr/>
      <dgm:t>
        <a:bodyPr/>
        <a:lstStyle/>
        <a:p>
          <a:pPr algn="ctr"/>
          <a:r>
            <a:rPr lang="en-IE" sz="2600" dirty="0" smtClean="0">
              <a:latin typeface="Arial" pitchFamily="34" charset="0"/>
              <a:cs typeface="Arial" pitchFamily="34" charset="0"/>
            </a:rPr>
            <a:t>Customers must already have </a:t>
          </a:r>
          <a:r>
            <a:rPr lang="en-IE" sz="2600" i="0" dirty="0" smtClean="0">
              <a:latin typeface="Arial" pitchFamily="34" charset="0"/>
              <a:cs typeface="Arial" pitchFamily="34" charset="0"/>
            </a:rPr>
            <a:t>On-Premise SKU with Software Assurance </a:t>
          </a:r>
          <a:r>
            <a:rPr lang="en-IE" sz="2600" dirty="0" smtClean="0">
              <a:latin typeface="Arial" pitchFamily="34" charset="0"/>
              <a:cs typeface="Arial" pitchFamily="34" charset="0"/>
            </a:rPr>
            <a:t>to purchase the discounted Online SKU</a:t>
          </a:r>
          <a:endParaRPr lang="en-IE" sz="2600" dirty="0"/>
        </a:p>
      </dgm:t>
    </dgm:pt>
    <dgm:pt modelId="{8F57EF7A-27A5-4DFF-BD01-72E345438D6D}" type="parTrans" cxnId="{CFB92E08-9E0B-4F32-BB9B-3C70E94BC905}">
      <dgm:prSet/>
      <dgm:spPr/>
      <dgm:t>
        <a:bodyPr/>
        <a:lstStyle/>
        <a:p>
          <a:endParaRPr lang="en-IE"/>
        </a:p>
      </dgm:t>
    </dgm:pt>
    <dgm:pt modelId="{FB2246E4-511A-4B80-B741-19134E535492}" type="sibTrans" cxnId="{CFB92E08-9E0B-4F32-BB9B-3C70E94BC905}">
      <dgm:prSet/>
      <dgm:spPr/>
      <dgm:t>
        <a:bodyPr/>
        <a:lstStyle/>
        <a:p>
          <a:endParaRPr lang="en-IE"/>
        </a:p>
      </dgm:t>
    </dgm:pt>
    <dgm:pt modelId="{75943CDD-E8CF-4AB3-865A-DDBF83A50872}">
      <dgm:prSet phldrT="[Text]" custT="1"/>
      <dgm:spPr/>
      <dgm:t>
        <a:bodyPr/>
        <a:lstStyle/>
        <a:p>
          <a:pPr>
            <a:lnSpc>
              <a:spcPct val="100000"/>
            </a:lnSpc>
            <a:spcAft>
              <a:spcPts val="0"/>
            </a:spcAft>
          </a:pPr>
          <a:r>
            <a:rPr lang="en-IE" sz="2600" dirty="0" smtClean="0">
              <a:latin typeface="Arial" pitchFamily="34" charset="0"/>
              <a:cs typeface="Arial" pitchFamily="34" charset="0"/>
            </a:rPr>
            <a:t>Quantity of discounted Online SKU </a:t>
          </a:r>
        </a:p>
        <a:p>
          <a:pPr>
            <a:lnSpc>
              <a:spcPct val="100000"/>
            </a:lnSpc>
            <a:spcAft>
              <a:spcPts val="0"/>
            </a:spcAft>
          </a:pPr>
          <a:r>
            <a:rPr lang="en-IE" sz="2600" dirty="0" smtClean="0">
              <a:latin typeface="Arial" pitchFamily="34" charset="0"/>
              <a:cs typeface="Arial" pitchFamily="34" charset="0"/>
            </a:rPr>
            <a:t>≤</a:t>
          </a:r>
        </a:p>
        <a:p>
          <a:pPr>
            <a:lnSpc>
              <a:spcPct val="100000"/>
            </a:lnSpc>
            <a:spcAft>
              <a:spcPts val="0"/>
            </a:spcAft>
          </a:pPr>
          <a:r>
            <a:rPr lang="en-IE" sz="2600" dirty="0" smtClean="0">
              <a:latin typeface="Arial" pitchFamily="34" charset="0"/>
              <a:cs typeface="Arial" pitchFamily="34" charset="0"/>
            </a:rPr>
            <a:t>Quantity of On-Premise SKU</a:t>
          </a:r>
          <a:endParaRPr lang="en-IE" sz="2600" dirty="0">
            <a:latin typeface="Arial" pitchFamily="34" charset="0"/>
            <a:cs typeface="Arial" pitchFamily="34" charset="0"/>
          </a:endParaRPr>
        </a:p>
      </dgm:t>
    </dgm:pt>
    <dgm:pt modelId="{7A6178F6-753E-42E4-BAC8-276F910B94FA}" type="parTrans" cxnId="{05158055-5E15-4CF9-8295-CAFDFD233BD2}">
      <dgm:prSet/>
      <dgm:spPr/>
      <dgm:t>
        <a:bodyPr/>
        <a:lstStyle/>
        <a:p>
          <a:endParaRPr lang="en-IE"/>
        </a:p>
      </dgm:t>
    </dgm:pt>
    <dgm:pt modelId="{AB726A1C-62CE-47F5-9CAE-8911B4DD8393}" type="sibTrans" cxnId="{05158055-5E15-4CF9-8295-CAFDFD233BD2}">
      <dgm:prSet/>
      <dgm:spPr/>
      <dgm:t>
        <a:bodyPr/>
        <a:lstStyle/>
        <a:p>
          <a:endParaRPr lang="en-IE"/>
        </a:p>
      </dgm:t>
    </dgm:pt>
    <dgm:pt modelId="{45A0E2E1-C135-4C03-95CD-A647ACB95221}">
      <dgm:prSet phldrT="[Text]" custT="1"/>
      <dgm:spPr/>
      <dgm:t>
        <a:bodyPr/>
        <a:lstStyle/>
        <a:p>
          <a:r>
            <a:rPr lang="en-IE" sz="2600" dirty="0" smtClean="0">
              <a:latin typeface="Arial" pitchFamily="34" charset="0"/>
              <a:cs typeface="Arial" pitchFamily="34" charset="0"/>
            </a:rPr>
            <a:t>Customers must have the Online SKU to purchase the Extra Storage SKU</a:t>
          </a:r>
          <a:endParaRPr lang="en-IE" sz="2600" dirty="0">
            <a:latin typeface="Arial" pitchFamily="34" charset="0"/>
            <a:cs typeface="Arial" pitchFamily="34" charset="0"/>
          </a:endParaRPr>
        </a:p>
      </dgm:t>
    </dgm:pt>
    <dgm:pt modelId="{73FE8C7F-9E3B-4428-88BE-B98F75C11D45}" type="parTrans" cxnId="{497CFBC4-98D3-4991-98F4-C473D274138F}">
      <dgm:prSet/>
      <dgm:spPr/>
      <dgm:t>
        <a:bodyPr/>
        <a:lstStyle/>
        <a:p>
          <a:endParaRPr lang="en-IE"/>
        </a:p>
      </dgm:t>
    </dgm:pt>
    <dgm:pt modelId="{15532AA1-1982-4707-97C5-CCE086E2DEB6}" type="sibTrans" cxnId="{497CFBC4-98D3-4991-98F4-C473D274138F}">
      <dgm:prSet/>
      <dgm:spPr/>
      <dgm:t>
        <a:bodyPr/>
        <a:lstStyle/>
        <a:p>
          <a:endParaRPr lang="en-IE"/>
        </a:p>
      </dgm:t>
    </dgm:pt>
    <dgm:pt modelId="{D10A0212-D847-4B82-89D1-78FD7B57A67D}" type="pres">
      <dgm:prSet presAssocID="{3E03CF8C-E0C7-4B60-9D96-092263823557}" presName="linearFlow" presStyleCnt="0">
        <dgm:presLayoutVars>
          <dgm:dir/>
          <dgm:resizeHandles val="exact"/>
        </dgm:presLayoutVars>
      </dgm:prSet>
      <dgm:spPr/>
    </dgm:pt>
    <dgm:pt modelId="{076E0EA8-0E0F-40BB-8BF2-A41C6C4CA6BE}" type="pres">
      <dgm:prSet presAssocID="{F041605E-B1D7-4190-A314-BC704107904F}" presName="composite" presStyleCnt="0"/>
      <dgm:spPr/>
    </dgm:pt>
    <dgm:pt modelId="{BE1A84B9-14F4-4C85-B406-D61680161858}" type="pres">
      <dgm:prSet presAssocID="{F041605E-B1D7-4190-A314-BC704107904F}" presName="imgShp" presStyleLbl="fgImgPlace1" presStyleIdx="0" presStyleCnt="3" custLinFactNeighborX="-49611"/>
      <dgm:spPr>
        <a:blipFill rotWithShape="0">
          <a:blip xmlns:r="http://schemas.openxmlformats.org/officeDocument/2006/relationships" r:embed="rId1"/>
          <a:stretch>
            <a:fillRect/>
          </a:stretch>
        </a:blipFill>
      </dgm:spPr>
    </dgm:pt>
    <dgm:pt modelId="{2A822D76-34F9-4B4D-9B1A-F763001BC609}" type="pres">
      <dgm:prSet presAssocID="{F041605E-B1D7-4190-A314-BC704107904F}" presName="txShp" presStyleLbl="node1" presStyleIdx="0" presStyleCnt="3" custScaleX="127931">
        <dgm:presLayoutVars>
          <dgm:bulletEnabled val="1"/>
        </dgm:presLayoutVars>
      </dgm:prSet>
      <dgm:spPr/>
      <dgm:t>
        <a:bodyPr/>
        <a:lstStyle/>
        <a:p>
          <a:endParaRPr lang="en-IE"/>
        </a:p>
      </dgm:t>
    </dgm:pt>
    <dgm:pt modelId="{146E8BBD-C2BC-4B26-B65E-C6F18BA5E1E6}" type="pres">
      <dgm:prSet presAssocID="{FB2246E4-511A-4B80-B741-19134E535492}" presName="spacing" presStyleCnt="0"/>
      <dgm:spPr/>
    </dgm:pt>
    <dgm:pt modelId="{031EB810-FC23-4D0A-8A70-495D1025786D}" type="pres">
      <dgm:prSet presAssocID="{75943CDD-E8CF-4AB3-865A-DDBF83A50872}" presName="composite" presStyleCnt="0"/>
      <dgm:spPr/>
    </dgm:pt>
    <dgm:pt modelId="{01918094-523C-48C7-BE3C-8A7F741062E1}" type="pres">
      <dgm:prSet presAssocID="{75943CDD-E8CF-4AB3-865A-DDBF83A50872}" presName="imgShp" presStyleLbl="fgImgPlace1" presStyleIdx="1" presStyleCnt="3" custLinFactNeighborX="-49611"/>
      <dgm:spPr>
        <a:blipFill rotWithShape="0">
          <a:blip xmlns:r="http://schemas.openxmlformats.org/officeDocument/2006/relationships" r:embed="rId1"/>
          <a:stretch>
            <a:fillRect/>
          </a:stretch>
        </a:blipFill>
      </dgm:spPr>
    </dgm:pt>
    <dgm:pt modelId="{5FB683E4-7B3B-43E6-A9B4-CAF7578FAEF8}" type="pres">
      <dgm:prSet presAssocID="{75943CDD-E8CF-4AB3-865A-DDBF83A50872}" presName="txShp" presStyleLbl="node1" presStyleIdx="1" presStyleCnt="3" custScaleX="127630">
        <dgm:presLayoutVars>
          <dgm:bulletEnabled val="1"/>
        </dgm:presLayoutVars>
      </dgm:prSet>
      <dgm:spPr/>
      <dgm:t>
        <a:bodyPr/>
        <a:lstStyle/>
        <a:p>
          <a:endParaRPr lang="en-IE"/>
        </a:p>
      </dgm:t>
    </dgm:pt>
    <dgm:pt modelId="{0F9B0DCF-55B8-481A-A667-3DBD26E5A53D}" type="pres">
      <dgm:prSet presAssocID="{AB726A1C-62CE-47F5-9CAE-8911B4DD8393}" presName="spacing" presStyleCnt="0"/>
      <dgm:spPr/>
    </dgm:pt>
    <dgm:pt modelId="{E0B803EF-BA9E-4281-8992-10C1D153AA34}" type="pres">
      <dgm:prSet presAssocID="{45A0E2E1-C135-4C03-95CD-A647ACB95221}" presName="composite" presStyleCnt="0"/>
      <dgm:spPr/>
    </dgm:pt>
    <dgm:pt modelId="{C248FBFE-030C-405E-93D6-B23C7255783B}" type="pres">
      <dgm:prSet presAssocID="{45A0E2E1-C135-4C03-95CD-A647ACB95221}" presName="imgShp" presStyleLbl="fgImgPlace1" presStyleIdx="2" presStyleCnt="3" custLinFactNeighborX="-49611"/>
      <dgm:spPr>
        <a:blipFill rotWithShape="0">
          <a:blip xmlns:r="http://schemas.openxmlformats.org/officeDocument/2006/relationships" r:embed="rId1"/>
          <a:stretch>
            <a:fillRect/>
          </a:stretch>
        </a:blipFill>
      </dgm:spPr>
    </dgm:pt>
    <dgm:pt modelId="{A4A7CDB5-A87B-4499-AA48-85311F240CBE}" type="pres">
      <dgm:prSet presAssocID="{45A0E2E1-C135-4C03-95CD-A647ACB95221}" presName="txShp" presStyleLbl="node1" presStyleIdx="2" presStyleCnt="3" custScaleX="126205">
        <dgm:presLayoutVars>
          <dgm:bulletEnabled val="1"/>
        </dgm:presLayoutVars>
      </dgm:prSet>
      <dgm:spPr/>
      <dgm:t>
        <a:bodyPr/>
        <a:lstStyle/>
        <a:p>
          <a:endParaRPr lang="en-IE"/>
        </a:p>
      </dgm:t>
    </dgm:pt>
  </dgm:ptLst>
  <dgm:cxnLst>
    <dgm:cxn modelId="{806AF3DC-1956-4260-AA87-19A146C3B4E9}" type="presOf" srcId="{F041605E-B1D7-4190-A314-BC704107904F}" destId="{2A822D76-34F9-4B4D-9B1A-F763001BC609}" srcOrd="0" destOrd="0" presId="urn:microsoft.com/office/officeart/2005/8/layout/vList3#6"/>
    <dgm:cxn modelId="{80A1A2B3-EE6D-4B29-AE17-F320EC6E7225}" type="presOf" srcId="{45A0E2E1-C135-4C03-95CD-A647ACB95221}" destId="{A4A7CDB5-A87B-4499-AA48-85311F240CBE}" srcOrd="0" destOrd="0" presId="urn:microsoft.com/office/officeart/2005/8/layout/vList3#6"/>
    <dgm:cxn modelId="{C4730005-B5BB-4031-8222-B862A3AEAA38}" type="presOf" srcId="{75943CDD-E8CF-4AB3-865A-DDBF83A50872}" destId="{5FB683E4-7B3B-43E6-A9B4-CAF7578FAEF8}" srcOrd="0" destOrd="0" presId="urn:microsoft.com/office/officeart/2005/8/layout/vList3#6"/>
    <dgm:cxn modelId="{09C10E51-1812-418C-BFC6-38BEB7B4F28C}" type="presOf" srcId="{3E03CF8C-E0C7-4B60-9D96-092263823557}" destId="{D10A0212-D847-4B82-89D1-78FD7B57A67D}" srcOrd="0" destOrd="0" presId="urn:microsoft.com/office/officeart/2005/8/layout/vList3#6"/>
    <dgm:cxn modelId="{05158055-5E15-4CF9-8295-CAFDFD233BD2}" srcId="{3E03CF8C-E0C7-4B60-9D96-092263823557}" destId="{75943CDD-E8CF-4AB3-865A-DDBF83A50872}" srcOrd="1" destOrd="0" parTransId="{7A6178F6-753E-42E4-BAC8-276F910B94FA}" sibTransId="{AB726A1C-62CE-47F5-9CAE-8911B4DD8393}"/>
    <dgm:cxn modelId="{497CFBC4-98D3-4991-98F4-C473D274138F}" srcId="{3E03CF8C-E0C7-4B60-9D96-092263823557}" destId="{45A0E2E1-C135-4C03-95CD-A647ACB95221}" srcOrd="2" destOrd="0" parTransId="{73FE8C7F-9E3B-4428-88BE-B98F75C11D45}" sibTransId="{15532AA1-1982-4707-97C5-CCE086E2DEB6}"/>
    <dgm:cxn modelId="{CFB92E08-9E0B-4F32-BB9B-3C70E94BC905}" srcId="{3E03CF8C-E0C7-4B60-9D96-092263823557}" destId="{F041605E-B1D7-4190-A314-BC704107904F}" srcOrd="0" destOrd="0" parTransId="{8F57EF7A-27A5-4DFF-BD01-72E345438D6D}" sibTransId="{FB2246E4-511A-4B80-B741-19134E535492}"/>
    <dgm:cxn modelId="{A3AD95A4-75E2-4216-A0CA-473B20CBF002}" type="presParOf" srcId="{D10A0212-D847-4B82-89D1-78FD7B57A67D}" destId="{076E0EA8-0E0F-40BB-8BF2-A41C6C4CA6BE}" srcOrd="0" destOrd="0" presId="urn:microsoft.com/office/officeart/2005/8/layout/vList3#6"/>
    <dgm:cxn modelId="{CAA9945C-A3FE-4B34-854B-197A48DACA77}" type="presParOf" srcId="{076E0EA8-0E0F-40BB-8BF2-A41C6C4CA6BE}" destId="{BE1A84B9-14F4-4C85-B406-D61680161858}" srcOrd="0" destOrd="0" presId="urn:microsoft.com/office/officeart/2005/8/layout/vList3#6"/>
    <dgm:cxn modelId="{24BD9723-585A-4089-BA41-4F614BBBEB1A}" type="presParOf" srcId="{076E0EA8-0E0F-40BB-8BF2-A41C6C4CA6BE}" destId="{2A822D76-34F9-4B4D-9B1A-F763001BC609}" srcOrd="1" destOrd="0" presId="urn:microsoft.com/office/officeart/2005/8/layout/vList3#6"/>
    <dgm:cxn modelId="{E14DFB7A-1D97-4329-93D4-495FAAEFF453}" type="presParOf" srcId="{D10A0212-D847-4B82-89D1-78FD7B57A67D}" destId="{146E8BBD-C2BC-4B26-B65E-C6F18BA5E1E6}" srcOrd="1" destOrd="0" presId="urn:microsoft.com/office/officeart/2005/8/layout/vList3#6"/>
    <dgm:cxn modelId="{E1DF4BFD-2566-4D9A-A29B-1F020A0071BB}" type="presParOf" srcId="{D10A0212-D847-4B82-89D1-78FD7B57A67D}" destId="{031EB810-FC23-4D0A-8A70-495D1025786D}" srcOrd="2" destOrd="0" presId="urn:microsoft.com/office/officeart/2005/8/layout/vList3#6"/>
    <dgm:cxn modelId="{A58E24D2-87AE-43C6-B2F9-7E95FC2D194C}" type="presParOf" srcId="{031EB810-FC23-4D0A-8A70-495D1025786D}" destId="{01918094-523C-48C7-BE3C-8A7F741062E1}" srcOrd="0" destOrd="0" presId="urn:microsoft.com/office/officeart/2005/8/layout/vList3#6"/>
    <dgm:cxn modelId="{8BCFC3C0-4987-48F2-9A0D-CBA245471DB8}" type="presParOf" srcId="{031EB810-FC23-4D0A-8A70-495D1025786D}" destId="{5FB683E4-7B3B-43E6-A9B4-CAF7578FAEF8}" srcOrd="1" destOrd="0" presId="urn:microsoft.com/office/officeart/2005/8/layout/vList3#6"/>
    <dgm:cxn modelId="{178B6DA1-0516-4F15-A2A8-A1FECA8165DC}" type="presParOf" srcId="{D10A0212-D847-4B82-89D1-78FD7B57A67D}" destId="{0F9B0DCF-55B8-481A-A667-3DBD26E5A53D}" srcOrd="3" destOrd="0" presId="urn:microsoft.com/office/officeart/2005/8/layout/vList3#6"/>
    <dgm:cxn modelId="{B5609EDD-34D8-4B73-80C8-69D533919D6D}" type="presParOf" srcId="{D10A0212-D847-4B82-89D1-78FD7B57A67D}" destId="{E0B803EF-BA9E-4281-8992-10C1D153AA34}" srcOrd="4" destOrd="0" presId="urn:microsoft.com/office/officeart/2005/8/layout/vList3#6"/>
    <dgm:cxn modelId="{AF5984D8-1315-471B-8CE2-7DFA65F122C4}" type="presParOf" srcId="{E0B803EF-BA9E-4281-8992-10C1D153AA34}" destId="{C248FBFE-030C-405E-93D6-B23C7255783B}" srcOrd="0" destOrd="0" presId="urn:microsoft.com/office/officeart/2005/8/layout/vList3#6"/>
    <dgm:cxn modelId="{28B30905-8E98-4CC6-8619-C0DE4DD39B1D}" type="presParOf" srcId="{E0B803EF-BA9E-4281-8992-10C1D153AA34}" destId="{A4A7CDB5-A87B-4499-AA48-85311F240CBE}" srcOrd="1" destOrd="0" presId="urn:microsoft.com/office/officeart/2005/8/layout/vList3#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0BB2A4-5D75-4E58-8EE3-5B5559ED53B0}" type="doc">
      <dgm:prSet loTypeId="urn:microsoft.com/office/officeart/2005/8/layout/vList3#1" loCatId="list" qsTypeId="urn:microsoft.com/office/officeart/2005/8/quickstyle/simple5" qsCatId="simple" csTypeId="urn:microsoft.com/office/officeart/2005/8/colors/accent1_2" csCatId="accent1" phldr="1"/>
      <dgm:spPr/>
      <dgm:t>
        <a:bodyPr/>
        <a:lstStyle/>
        <a:p>
          <a:endParaRPr lang="en-IE"/>
        </a:p>
      </dgm:t>
    </dgm:pt>
    <dgm:pt modelId="{D61E0571-2387-4211-83E2-E83185FF2F4B}">
      <dgm:prSet phldrT="[Text]" custT="1"/>
      <dgm:spPr/>
      <dgm:t>
        <a:bodyPr/>
        <a:lstStyle/>
        <a:p>
          <a:r>
            <a:rPr lang="en-IE" sz="2800" dirty="0" smtClean="0">
              <a:latin typeface="Arial" pitchFamily="34" charset="0"/>
              <a:cs typeface="Arial" pitchFamily="34" charset="0"/>
            </a:rPr>
            <a:t>Describe</a:t>
          </a:r>
          <a:r>
            <a:rPr lang="en-IE" sz="2800" dirty="0" smtClean="0"/>
            <a:t> </a:t>
          </a:r>
          <a:r>
            <a:rPr lang="en-IE" sz="2800" dirty="0" smtClean="0">
              <a:latin typeface="Arial" pitchFamily="34" charset="0"/>
              <a:cs typeface="Arial" pitchFamily="34" charset="0"/>
            </a:rPr>
            <a:t>the CRM Online offering </a:t>
          </a:r>
          <a:endParaRPr lang="en-IE" sz="2800" dirty="0">
            <a:latin typeface="Arial" pitchFamily="34" charset="0"/>
            <a:cs typeface="Arial" pitchFamily="34" charset="0"/>
          </a:endParaRPr>
        </a:p>
      </dgm:t>
    </dgm:pt>
    <dgm:pt modelId="{78221E62-9164-416A-B702-73DE8483CA23}" type="parTrans" cxnId="{A6F3E48B-4473-417F-B02E-8F7B6E45EACB}">
      <dgm:prSet/>
      <dgm:spPr/>
      <dgm:t>
        <a:bodyPr/>
        <a:lstStyle/>
        <a:p>
          <a:endParaRPr lang="en-IE"/>
        </a:p>
      </dgm:t>
    </dgm:pt>
    <dgm:pt modelId="{890FF4CC-223B-4131-9726-215956351828}" type="sibTrans" cxnId="{A6F3E48B-4473-417F-B02E-8F7B6E45EACB}">
      <dgm:prSet/>
      <dgm:spPr/>
      <dgm:t>
        <a:bodyPr/>
        <a:lstStyle/>
        <a:p>
          <a:endParaRPr lang="en-IE"/>
        </a:p>
      </dgm:t>
    </dgm:pt>
    <dgm:pt modelId="{CE1D649B-5242-4ED1-A83C-D636F841C4A9}">
      <dgm:prSet phldrT="[Text]" custT="1"/>
      <dgm:spPr/>
      <dgm:t>
        <a:bodyPr/>
        <a:lstStyle/>
        <a:p>
          <a:r>
            <a:rPr lang="en-IE" sz="2800" dirty="0" smtClean="0">
              <a:latin typeface="Arial" pitchFamily="34" charset="0"/>
              <a:cs typeface="Arial" pitchFamily="34" charset="0"/>
            </a:rPr>
            <a:t>Validate CRM Online Orders</a:t>
          </a:r>
          <a:endParaRPr lang="en-IE" sz="2800" dirty="0">
            <a:latin typeface="Arial" pitchFamily="34" charset="0"/>
            <a:cs typeface="Arial" pitchFamily="34" charset="0"/>
          </a:endParaRPr>
        </a:p>
      </dgm:t>
    </dgm:pt>
    <dgm:pt modelId="{ACF89588-C90F-46F8-AE1D-8D2CD4D22C45}" type="parTrans" cxnId="{7290FF56-DC51-47AA-A116-15303B546539}">
      <dgm:prSet/>
      <dgm:spPr/>
      <dgm:t>
        <a:bodyPr/>
        <a:lstStyle/>
        <a:p>
          <a:endParaRPr lang="en-IE"/>
        </a:p>
      </dgm:t>
    </dgm:pt>
    <dgm:pt modelId="{470DF351-41AF-4060-9D84-71E0D089AA90}" type="sibTrans" cxnId="{7290FF56-DC51-47AA-A116-15303B546539}">
      <dgm:prSet/>
      <dgm:spPr/>
      <dgm:t>
        <a:bodyPr/>
        <a:lstStyle/>
        <a:p>
          <a:endParaRPr lang="en-IE"/>
        </a:p>
      </dgm:t>
    </dgm:pt>
    <dgm:pt modelId="{E0CD88DE-9C11-4495-A009-7379FDBAD4A0}">
      <dgm:prSet custT="1"/>
      <dgm:spPr/>
      <dgm:t>
        <a:bodyPr/>
        <a:lstStyle/>
        <a:p>
          <a:r>
            <a:rPr lang="en-IE" sz="2800" dirty="0" smtClean="0">
              <a:latin typeface="Arial" pitchFamily="34" charset="0"/>
              <a:cs typeface="Arial" pitchFamily="34" charset="0"/>
            </a:rPr>
            <a:t>Explain the CRM Online Purchasing and Activation process</a:t>
          </a:r>
          <a:endParaRPr lang="en-IE" sz="2800" dirty="0">
            <a:latin typeface="Arial" pitchFamily="34" charset="0"/>
            <a:cs typeface="Arial" pitchFamily="34" charset="0"/>
          </a:endParaRPr>
        </a:p>
      </dgm:t>
    </dgm:pt>
    <dgm:pt modelId="{A62B281C-538E-421F-8701-8A16A4EBAA61}" type="parTrans" cxnId="{26EA5D4E-2036-4A0D-BA6A-2DC7A8ADCA32}">
      <dgm:prSet/>
      <dgm:spPr/>
      <dgm:t>
        <a:bodyPr/>
        <a:lstStyle/>
        <a:p>
          <a:endParaRPr lang="en-IE"/>
        </a:p>
      </dgm:t>
    </dgm:pt>
    <dgm:pt modelId="{BA9FDA41-6FA6-4083-9676-ABEBB6D63C96}" type="sibTrans" cxnId="{26EA5D4E-2036-4A0D-BA6A-2DC7A8ADCA32}">
      <dgm:prSet/>
      <dgm:spPr/>
      <dgm:t>
        <a:bodyPr/>
        <a:lstStyle/>
        <a:p>
          <a:endParaRPr lang="en-IE"/>
        </a:p>
      </dgm:t>
    </dgm:pt>
    <dgm:pt modelId="{9D875CDE-018F-413B-A98B-3CF0155A839A}" type="pres">
      <dgm:prSet presAssocID="{F90BB2A4-5D75-4E58-8EE3-5B5559ED53B0}" presName="linearFlow" presStyleCnt="0">
        <dgm:presLayoutVars>
          <dgm:dir/>
          <dgm:resizeHandles val="exact"/>
        </dgm:presLayoutVars>
      </dgm:prSet>
      <dgm:spPr/>
      <dgm:t>
        <a:bodyPr/>
        <a:lstStyle/>
        <a:p>
          <a:endParaRPr lang="en-IE"/>
        </a:p>
      </dgm:t>
    </dgm:pt>
    <dgm:pt modelId="{0FF8A4BE-B73A-49F5-A0C6-0783D3E17493}" type="pres">
      <dgm:prSet presAssocID="{D61E0571-2387-4211-83E2-E83185FF2F4B}" presName="composite" presStyleCnt="0"/>
      <dgm:spPr/>
    </dgm:pt>
    <dgm:pt modelId="{A4FE6984-35BF-4DAC-9553-055D2235F65B}" type="pres">
      <dgm:prSet presAssocID="{D61E0571-2387-4211-83E2-E83185FF2F4B}" presName="imgShp" presStyleLbl="fgImgPlace1" presStyleIdx="0" presStyleCnt="3" custLinFactNeighborX="-20459"/>
      <dgm:spPr>
        <a:blipFill rotWithShape="0">
          <a:blip xmlns:r="http://schemas.openxmlformats.org/officeDocument/2006/relationships" r:embed="rId1"/>
          <a:stretch>
            <a:fillRect/>
          </a:stretch>
        </a:blipFill>
      </dgm:spPr>
      <dgm:t>
        <a:bodyPr/>
        <a:lstStyle/>
        <a:p>
          <a:endParaRPr lang="en-IE"/>
        </a:p>
      </dgm:t>
    </dgm:pt>
    <dgm:pt modelId="{D42AD5AA-A0F5-4595-8CA3-D9352B964C4F}" type="pres">
      <dgm:prSet presAssocID="{D61E0571-2387-4211-83E2-E83185FF2F4B}" presName="txShp" presStyleLbl="node1" presStyleIdx="0" presStyleCnt="3" custScaleX="114991">
        <dgm:presLayoutVars>
          <dgm:bulletEnabled val="1"/>
        </dgm:presLayoutVars>
      </dgm:prSet>
      <dgm:spPr/>
      <dgm:t>
        <a:bodyPr/>
        <a:lstStyle/>
        <a:p>
          <a:endParaRPr lang="en-IE"/>
        </a:p>
      </dgm:t>
    </dgm:pt>
    <dgm:pt modelId="{8048F391-2B95-482B-A333-03E10B901D10}" type="pres">
      <dgm:prSet presAssocID="{890FF4CC-223B-4131-9726-215956351828}" presName="spacing" presStyleCnt="0"/>
      <dgm:spPr/>
    </dgm:pt>
    <dgm:pt modelId="{976F26C8-D3CD-487A-8627-5EF89388EC21}" type="pres">
      <dgm:prSet presAssocID="{E0CD88DE-9C11-4495-A009-7379FDBAD4A0}" presName="composite" presStyleCnt="0"/>
      <dgm:spPr/>
    </dgm:pt>
    <dgm:pt modelId="{9F49C9D4-B5C5-4EA2-B06D-3810FDB54B9B}" type="pres">
      <dgm:prSet presAssocID="{E0CD88DE-9C11-4495-A009-7379FDBAD4A0}" presName="imgShp" presStyleLbl="fgImgPlace1" presStyleIdx="1" presStyleCnt="3" custScaleX="114338" custLinFactNeighborX="-21464" custLinFactNeighborY="-4225"/>
      <dgm:spPr>
        <a:blipFill rotWithShape="1">
          <a:blip xmlns:r="http://schemas.openxmlformats.org/officeDocument/2006/relationships" r:embed="rId2"/>
          <a:stretch>
            <a:fillRect/>
          </a:stretch>
        </a:blipFill>
      </dgm:spPr>
      <dgm:t>
        <a:bodyPr/>
        <a:lstStyle/>
        <a:p>
          <a:endParaRPr lang="en-IE"/>
        </a:p>
      </dgm:t>
    </dgm:pt>
    <dgm:pt modelId="{A6C06C50-4DFA-44D8-8F00-B19F2DC1B866}" type="pres">
      <dgm:prSet presAssocID="{E0CD88DE-9C11-4495-A009-7379FDBAD4A0}" presName="txShp" presStyleLbl="node1" presStyleIdx="1" presStyleCnt="3" custScaleX="118232" custLinFactNeighborX="-1747" custLinFactNeighborY="-4225">
        <dgm:presLayoutVars>
          <dgm:bulletEnabled val="1"/>
        </dgm:presLayoutVars>
      </dgm:prSet>
      <dgm:spPr/>
      <dgm:t>
        <a:bodyPr/>
        <a:lstStyle/>
        <a:p>
          <a:endParaRPr lang="en-IE"/>
        </a:p>
      </dgm:t>
    </dgm:pt>
    <dgm:pt modelId="{8064008C-9369-487E-A7EF-71F2BA5246B8}" type="pres">
      <dgm:prSet presAssocID="{BA9FDA41-6FA6-4083-9676-ABEBB6D63C96}" presName="spacing" presStyleCnt="0"/>
      <dgm:spPr/>
    </dgm:pt>
    <dgm:pt modelId="{9D8DFD29-7480-458B-AA23-CB4F47653528}" type="pres">
      <dgm:prSet presAssocID="{CE1D649B-5242-4ED1-A83C-D636F841C4A9}" presName="composite" presStyleCnt="0"/>
      <dgm:spPr/>
    </dgm:pt>
    <dgm:pt modelId="{AE758F32-349F-4111-B3CB-CC0DE1566A2D}" type="pres">
      <dgm:prSet presAssocID="{CE1D649B-5242-4ED1-A83C-D636F841C4A9}" presName="imgShp" presStyleLbl="fgImgPlace1" presStyleIdx="2" presStyleCnt="3" custLinFactNeighborX="-15786"/>
      <dgm:spPr>
        <a:blipFill rotWithShape="0">
          <a:blip xmlns:r="http://schemas.openxmlformats.org/officeDocument/2006/relationships" r:embed="rId1"/>
          <a:stretch>
            <a:fillRect/>
          </a:stretch>
        </a:blipFill>
      </dgm:spPr>
      <dgm:t>
        <a:bodyPr/>
        <a:lstStyle/>
        <a:p>
          <a:endParaRPr lang="en-IE"/>
        </a:p>
      </dgm:t>
    </dgm:pt>
    <dgm:pt modelId="{EAD6D898-C225-4172-A1A6-551BE4CFB1FD}" type="pres">
      <dgm:prSet presAssocID="{CE1D649B-5242-4ED1-A83C-D636F841C4A9}" presName="txShp" presStyleLbl="node1" presStyleIdx="2" presStyleCnt="3" custScaleX="115727">
        <dgm:presLayoutVars>
          <dgm:bulletEnabled val="1"/>
        </dgm:presLayoutVars>
      </dgm:prSet>
      <dgm:spPr/>
      <dgm:t>
        <a:bodyPr/>
        <a:lstStyle/>
        <a:p>
          <a:endParaRPr lang="en-IE"/>
        </a:p>
      </dgm:t>
    </dgm:pt>
  </dgm:ptLst>
  <dgm:cxnLst>
    <dgm:cxn modelId="{01BB0337-CB0E-4BE8-955E-0AA56CEA3017}" type="presOf" srcId="{CE1D649B-5242-4ED1-A83C-D636F841C4A9}" destId="{EAD6D898-C225-4172-A1A6-551BE4CFB1FD}" srcOrd="0" destOrd="0" presId="urn:microsoft.com/office/officeart/2005/8/layout/vList3#1"/>
    <dgm:cxn modelId="{7290FF56-DC51-47AA-A116-15303B546539}" srcId="{F90BB2A4-5D75-4E58-8EE3-5B5559ED53B0}" destId="{CE1D649B-5242-4ED1-A83C-D636F841C4A9}" srcOrd="2" destOrd="0" parTransId="{ACF89588-C90F-46F8-AE1D-8D2CD4D22C45}" sibTransId="{470DF351-41AF-4060-9D84-71E0D089AA90}"/>
    <dgm:cxn modelId="{7EBC9FE7-1A31-404B-BBD0-8DE2C0398B67}" type="presOf" srcId="{F90BB2A4-5D75-4E58-8EE3-5B5559ED53B0}" destId="{9D875CDE-018F-413B-A98B-3CF0155A839A}" srcOrd="0" destOrd="0" presId="urn:microsoft.com/office/officeart/2005/8/layout/vList3#1"/>
    <dgm:cxn modelId="{B8F1E93C-0E41-4BD2-A63A-EEB5C982F296}" type="presOf" srcId="{D61E0571-2387-4211-83E2-E83185FF2F4B}" destId="{D42AD5AA-A0F5-4595-8CA3-D9352B964C4F}" srcOrd="0" destOrd="0" presId="urn:microsoft.com/office/officeart/2005/8/layout/vList3#1"/>
    <dgm:cxn modelId="{26EA5D4E-2036-4A0D-BA6A-2DC7A8ADCA32}" srcId="{F90BB2A4-5D75-4E58-8EE3-5B5559ED53B0}" destId="{E0CD88DE-9C11-4495-A009-7379FDBAD4A0}" srcOrd="1" destOrd="0" parTransId="{A62B281C-538E-421F-8701-8A16A4EBAA61}" sibTransId="{BA9FDA41-6FA6-4083-9676-ABEBB6D63C96}"/>
    <dgm:cxn modelId="{A6F3E48B-4473-417F-B02E-8F7B6E45EACB}" srcId="{F90BB2A4-5D75-4E58-8EE3-5B5559ED53B0}" destId="{D61E0571-2387-4211-83E2-E83185FF2F4B}" srcOrd="0" destOrd="0" parTransId="{78221E62-9164-416A-B702-73DE8483CA23}" sibTransId="{890FF4CC-223B-4131-9726-215956351828}"/>
    <dgm:cxn modelId="{021E43E5-81E3-4D80-BF3F-14EC437C0F7E}" type="presOf" srcId="{E0CD88DE-9C11-4495-A009-7379FDBAD4A0}" destId="{A6C06C50-4DFA-44D8-8F00-B19F2DC1B866}" srcOrd="0" destOrd="0" presId="urn:microsoft.com/office/officeart/2005/8/layout/vList3#1"/>
    <dgm:cxn modelId="{25A2D8A1-D810-403A-919B-EF53F0674DCA}" type="presParOf" srcId="{9D875CDE-018F-413B-A98B-3CF0155A839A}" destId="{0FF8A4BE-B73A-49F5-A0C6-0783D3E17493}" srcOrd="0" destOrd="0" presId="urn:microsoft.com/office/officeart/2005/8/layout/vList3#1"/>
    <dgm:cxn modelId="{78193A5B-1A96-4BE1-88A5-298B03AC1BF1}" type="presParOf" srcId="{0FF8A4BE-B73A-49F5-A0C6-0783D3E17493}" destId="{A4FE6984-35BF-4DAC-9553-055D2235F65B}" srcOrd="0" destOrd="0" presId="urn:microsoft.com/office/officeart/2005/8/layout/vList3#1"/>
    <dgm:cxn modelId="{F3C90147-EDD6-483B-8F5C-C4A346A1A0A8}" type="presParOf" srcId="{0FF8A4BE-B73A-49F5-A0C6-0783D3E17493}" destId="{D42AD5AA-A0F5-4595-8CA3-D9352B964C4F}" srcOrd="1" destOrd="0" presId="urn:microsoft.com/office/officeart/2005/8/layout/vList3#1"/>
    <dgm:cxn modelId="{8D31A8DB-2A21-4AFB-9AEF-5B1FAB2C197D}" type="presParOf" srcId="{9D875CDE-018F-413B-A98B-3CF0155A839A}" destId="{8048F391-2B95-482B-A333-03E10B901D10}" srcOrd="1" destOrd="0" presId="urn:microsoft.com/office/officeart/2005/8/layout/vList3#1"/>
    <dgm:cxn modelId="{268B9678-8256-4D27-9EEB-4BD32964497D}" type="presParOf" srcId="{9D875CDE-018F-413B-A98B-3CF0155A839A}" destId="{976F26C8-D3CD-487A-8627-5EF89388EC21}" srcOrd="2" destOrd="0" presId="urn:microsoft.com/office/officeart/2005/8/layout/vList3#1"/>
    <dgm:cxn modelId="{CE74377A-B47F-4980-B961-DDC851E16F4B}" type="presParOf" srcId="{976F26C8-D3CD-487A-8627-5EF89388EC21}" destId="{9F49C9D4-B5C5-4EA2-B06D-3810FDB54B9B}" srcOrd="0" destOrd="0" presId="urn:microsoft.com/office/officeart/2005/8/layout/vList3#1"/>
    <dgm:cxn modelId="{0F573D1B-6A1E-4CC4-B500-E75AB7B07935}" type="presParOf" srcId="{976F26C8-D3CD-487A-8627-5EF89388EC21}" destId="{A6C06C50-4DFA-44D8-8F00-B19F2DC1B866}" srcOrd="1" destOrd="0" presId="urn:microsoft.com/office/officeart/2005/8/layout/vList3#1"/>
    <dgm:cxn modelId="{2F6F6B73-6DC4-4497-8144-8CA08F4B8C8E}" type="presParOf" srcId="{9D875CDE-018F-413B-A98B-3CF0155A839A}" destId="{8064008C-9369-487E-A7EF-71F2BA5246B8}" srcOrd="3" destOrd="0" presId="urn:microsoft.com/office/officeart/2005/8/layout/vList3#1"/>
    <dgm:cxn modelId="{5D800831-A2A4-44BB-8D99-4AC92716DD0B}" type="presParOf" srcId="{9D875CDE-018F-413B-A98B-3CF0155A839A}" destId="{9D8DFD29-7480-458B-AA23-CB4F47653528}" srcOrd="4" destOrd="0" presId="urn:microsoft.com/office/officeart/2005/8/layout/vList3#1"/>
    <dgm:cxn modelId="{2160B1C8-73C8-4CE8-8CDA-9CC0F659DCE8}" type="presParOf" srcId="{9D8DFD29-7480-458B-AA23-CB4F47653528}" destId="{AE758F32-349F-4111-B3CB-CC0DE1566A2D}" srcOrd="0" destOrd="0" presId="urn:microsoft.com/office/officeart/2005/8/layout/vList3#1"/>
    <dgm:cxn modelId="{B026DFD8-6100-4539-8663-275CDB1E2AB7}" type="presParOf" srcId="{9D8DFD29-7480-458B-AA23-CB4F47653528}" destId="{EAD6D898-C225-4172-A1A6-551BE4CFB1FD}"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C2EC72-7753-49C1-B6ED-43173348B95C}" type="doc">
      <dgm:prSet loTypeId="urn:microsoft.com/office/officeart/2005/8/layout/radial3" loCatId="cycle" qsTypeId="urn:microsoft.com/office/officeart/2005/8/quickstyle/3d1" qsCatId="3D" csTypeId="urn:microsoft.com/office/officeart/2005/8/colors/accent6_2" csCatId="accent6" phldr="1"/>
      <dgm:spPr/>
      <dgm:t>
        <a:bodyPr/>
        <a:lstStyle/>
        <a:p>
          <a:endParaRPr lang="en-IE"/>
        </a:p>
      </dgm:t>
    </dgm:pt>
    <dgm:pt modelId="{BB819819-8F5A-4EFF-B5DF-891C8028C590}">
      <dgm:prSet phldrT="[Text]" custT="1"/>
      <dgm:spPr/>
      <dgm:t>
        <a:bodyPr/>
        <a:lstStyle/>
        <a:p>
          <a:r>
            <a:rPr lang="en-IE" sz="1600" dirty="0" smtClean="0"/>
            <a:t>Suitable for small business, midsized companies, and large enterprises. </a:t>
          </a:r>
          <a:r>
            <a:rPr lang="en-IE" sz="1200" dirty="0" smtClean="0"/>
            <a:t> </a:t>
          </a:r>
          <a:endParaRPr lang="en-IE" sz="1200" dirty="0"/>
        </a:p>
      </dgm:t>
    </dgm:pt>
    <dgm:pt modelId="{70BEC433-C6F8-4F32-8DA5-4F0423099462}" type="parTrans" cxnId="{47D59749-9F3F-4935-BECF-114355EA82A2}">
      <dgm:prSet/>
      <dgm:spPr/>
      <dgm:t>
        <a:bodyPr/>
        <a:lstStyle/>
        <a:p>
          <a:endParaRPr lang="en-IE"/>
        </a:p>
      </dgm:t>
    </dgm:pt>
    <dgm:pt modelId="{BF1ABCC4-CA04-47E6-AAF9-C704364B49F7}" type="sibTrans" cxnId="{47D59749-9F3F-4935-BECF-114355EA82A2}">
      <dgm:prSet/>
      <dgm:spPr/>
      <dgm:t>
        <a:bodyPr/>
        <a:lstStyle/>
        <a:p>
          <a:endParaRPr lang="en-IE"/>
        </a:p>
      </dgm:t>
    </dgm:pt>
    <dgm:pt modelId="{1F107C92-8703-40EC-B82E-D75B95363BC2}">
      <dgm:prSet phldrT="[Text]"/>
      <dgm:spPr/>
      <dgm:t>
        <a:bodyPr/>
        <a:lstStyle/>
        <a:p>
          <a:endParaRPr lang="en-IE" dirty="0"/>
        </a:p>
      </dgm:t>
    </dgm:pt>
    <dgm:pt modelId="{B997072B-CB59-4127-B50B-3CAA7385330C}" type="parTrans" cxnId="{64379CEF-9005-4852-98E9-4D443D02B7A8}">
      <dgm:prSet/>
      <dgm:spPr/>
      <dgm:t>
        <a:bodyPr/>
        <a:lstStyle/>
        <a:p>
          <a:endParaRPr lang="en-IE"/>
        </a:p>
      </dgm:t>
    </dgm:pt>
    <dgm:pt modelId="{9C0CA3D8-8DB0-4869-B3BB-FC3AF70829F0}" type="sibTrans" cxnId="{64379CEF-9005-4852-98E9-4D443D02B7A8}">
      <dgm:prSet/>
      <dgm:spPr/>
      <dgm:t>
        <a:bodyPr/>
        <a:lstStyle/>
        <a:p>
          <a:endParaRPr lang="en-IE"/>
        </a:p>
      </dgm:t>
    </dgm:pt>
    <dgm:pt modelId="{B138110D-C9C8-4E7F-8BA6-A2D5D2ABB12D}">
      <dgm:prSet custT="1"/>
      <dgm:spPr/>
      <dgm:t>
        <a:bodyPr/>
        <a:lstStyle/>
        <a:p>
          <a:r>
            <a:rPr lang="en-IE" sz="1600" dirty="0" smtClean="0"/>
            <a:t>Provides a complete suite of marketing, sales, and service capabilities.</a:t>
          </a:r>
        </a:p>
      </dgm:t>
    </dgm:pt>
    <dgm:pt modelId="{8852FFE0-5F8D-4D20-A94D-FD79B7DC381F}" type="parTrans" cxnId="{B5C13EE2-4B7A-4AA3-A7AD-0D5D13815E3F}">
      <dgm:prSet/>
      <dgm:spPr/>
      <dgm:t>
        <a:bodyPr/>
        <a:lstStyle/>
        <a:p>
          <a:endParaRPr lang="en-IE"/>
        </a:p>
      </dgm:t>
    </dgm:pt>
    <dgm:pt modelId="{6EFFFF5E-26BC-475A-A76D-18BBE706312F}" type="sibTrans" cxnId="{B5C13EE2-4B7A-4AA3-A7AD-0D5D13815E3F}">
      <dgm:prSet/>
      <dgm:spPr/>
      <dgm:t>
        <a:bodyPr/>
        <a:lstStyle/>
        <a:p>
          <a:endParaRPr lang="en-IE"/>
        </a:p>
      </dgm:t>
    </dgm:pt>
    <dgm:pt modelId="{A26DCCE8-70A9-4947-8A22-CDE6DB6FE43E}">
      <dgm:prSet custT="1"/>
      <dgm:spPr/>
      <dgm:t>
        <a:bodyPr/>
        <a:lstStyle/>
        <a:p>
          <a:r>
            <a:rPr lang="en-IE" sz="1600" dirty="0" smtClean="0"/>
            <a:t>Shares a consistent user experience based on Microsoft Office and Outlook. </a:t>
          </a:r>
          <a:r>
            <a:rPr lang="en-IE" sz="1200" dirty="0" smtClean="0"/>
            <a:t> </a:t>
          </a:r>
        </a:p>
      </dgm:t>
    </dgm:pt>
    <dgm:pt modelId="{CA49A8A6-CD6B-48C7-917F-FECB707995FF}" type="parTrans" cxnId="{CEC16CC6-9FF1-4BA7-A085-91A7B8591129}">
      <dgm:prSet/>
      <dgm:spPr/>
      <dgm:t>
        <a:bodyPr/>
        <a:lstStyle/>
        <a:p>
          <a:endParaRPr lang="en-IE"/>
        </a:p>
      </dgm:t>
    </dgm:pt>
    <dgm:pt modelId="{5CEA577F-2DF3-4023-962D-1742C6935213}" type="sibTrans" cxnId="{CEC16CC6-9FF1-4BA7-A085-91A7B8591129}">
      <dgm:prSet/>
      <dgm:spPr/>
      <dgm:t>
        <a:bodyPr/>
        <a:lstStyle/>
        <a:p>
          <a:endParaRPr lang="en-IE"/>
        </a:p>
      </dgm:t>
    </dgm:pt>
    <dgm:pt modelId="{FCC659A4-6FA0-48EF-BCD0-58549BD33059}">
      <dgm:prSet phldrT="[Text]" custT="1"/>
      <dgm:spPr/>
      <dgm:t>
        <a:bodyPr/>
        <a:lstStyle/>
        <a:p>
          <a:r>
            <a:rPr lang="en-IE" sz="1600" dirty="0" smtClean="0"/>
            <a:t>A Customer Relationship Management solution.</a:t>
          </a:r>
          <a:endParaRPr lang="en-IE" sz="1600" dirty="0"/>
        </a:p>
      </dgm:t>
    </dgm:pt>
    <dgm:pt modelId="{556F1EA3-BE96-404A-ADD1-F9A41F7EA5C3}" type="parTrans" cxnId="{B5DF0043-EC49-4CDA-B9D9-1566F0CEC605}">
      <dgm:prSet/>
      <dgm:spPr/>
      <dgm:t>
        <a:bodyPr/>
        <a:lstStyle/>
        <a:p>
          <a:endParaRPr lang="en-IE"/>
        </a:p>
      </dgm:t>
    </dgm:pt>
    <dgm:pt modelId="{312E978D-9E33-4B51-BEAB-E4BA35F378B3}" type="sibTrans" cxnId="{B5DF0043-EC49-4CDA-B9D9-1566F0CEC605}">
      <dgm:prSet/>
      <dgm:spPr/>
      <dgm:t>
        <a:bodyPr/>
        <a:lstStyle/>
        <a:p>
          <a:endParaRPr lang="en-IE"/>
        </a:p>
      </dgm:t>
    </dgm:pt>
    <dgm:pt modelId="{1FEA5CCC-E867-4CDF-8849-04F9B2158FBC}">
      <dgm:prSet phldrT="[Text]" custT="1"/>
      <dgm:spPr/>
      <dgm:t>
        <a:bodyPr/>
        <a:lstStyle/>
        <a:p>
          <a:r>
            <a:rPr lang="en-IE" sz="2600" b="1" dirty="0" smtClean="0"/>
            <a:t>What</a:t>
          </a:r>
          <a:br>
            <a:rPr lang="en-IE" sz="2600" b="1" dirty="0" smtClean="0"/>
          </a:br>
          <a:r>
            <a:rPr lang="en-IE" sz="2600" b="1" dirty="0" smtClean="0"/>
            <a:t>is</a:t>
          </a:r>
          <a:br>
            <a:rPr lang="en-IE" sz="2600" b="1" dirty="0" smtClean="0"/>
          </a:br>
          <a:r>
            <a:rPr lang="en-IE" sz="2600" b="1" dirty="0" smtClean="0"/>
            <a:t>CRM?</a:t>
          </a:r>
          <a:endParaRPr lang="en-IE" sz="2600" b="1" dirty="0"/>
        </a:p>
      </dgm:t>
    </dgm:pt>
    <dgm:pt modelId="{97ED552A-699B-4351-9FA3-52EE89605241}" type="sibTrans" cxnId="{A41CDC6B-7CF2-4B22-BB36-89431769A351}">
      <dgm:prSet/>
      <dgm:spPr/>
      <dgm:t>
        <a:bodyPr/>
        <a:lstStyle/>
        <a:p>
          <a:endParaRPr lang="en-IE"/>
        </a:p>
      </dgm:t>
    </dgm:pt>
    <dgm:pt modelId="{37250784-C0A4-47D3-A08A-54376EC7DBAA}" type="parTrans" cxnId="{A41CDC6B-7CF2-4B22-BB36-89431769A351}">
      <dgm:prSet/>
      <dgm:spPr/>
      <dgm:t>
        <a:bodyPr/>
        <a:lstStyle/>
        <a:p>
          <a:endParaRPr lang="en-IE"/>
        </a:p>
      </dgm:t>
    </dgm:pt>
    <dgm:pt modelId="{C15F6807-DF28-4520-8D93-1F95BEDB1E19}" type="pres">
      <dgm:prSet presAssocID="{C3C2EC72-7753-49C1-B6ED-43173348B95C}" presName="composite" presStyleCnt="0">
        <dgm:presLayoutVars>
          <dgm:chMax val="1"/>
          <dgm:dir/>
          <dgm:resizeHandles val="exact"/>
        </dgm:presLayoutVars>
      </dgm:prSet>
      <dgm:spPr/>
      <dgm:t>
        <a:bodyPr/>
        <a:lstStyle/>
        <a:p>
          <a:endParaRPr lang="en-IE"/>
        </a:p>
      </dgm:t>
    </dgm:pt>
    <dgm:pt modelId="{05CAC6AE-EC3D-4D07-9ECF-A65261BD44CA}" type="pres">
      <dgm:prSet presAssocID="{C3C2EC72-7753-49C1-B6ED-43173348B95C}" presName="radial" presStyleCnt="0">
        <dgm:presLayoutVars>
          <dgm:animLvl val="ctr"/>
        </dgm:presLayoutVars>
      </dgm:prSet>
      <dgm:spPr/>
      <dgm:t>
        <a:bodyPr/>
        <a:lstStyle/>
        <a:p>
          <a:endParaRPr lang="en-IE"/>
        </a:p>
      </dgm:t>
    </dgm:pt>
    <dgm:pt modelId="{7A997305-D4B9-4630-B7A7-0EACCDD23E97}" type="pres">
      <dgm:prSet presAssocID="{1FEA5CCC-E867-4CDF-8849-04F9B2158FBC}" presName="centerShape" presStyleLbl="vennNode1" presStyleIdx="0" presStyleCnt="5" custScaleX="76920" custScaleY="76920"/>
      <dgm:spPr/>
      <dgm:t>
        <a:bodyPr/>
        <a:lstStyle/>
        <a:p>
          <a:endParaRPr lang="en-IE"/>
        </a:p>
      </dgm:t>
    </dgm:pt>
    <dgm:pt modelId="{E1DEFC67-C4B7-4189-AC98-BC9A2B38F2BE}" type="pres">
      <dgm:prSet presAssocID="{FCC659A4-6FA0-48EF-BCD0-58549BD33059}" presName="node" presStyleLbl="vennNode1" presStyleIdx="1" presStyleCnt="5" custScaleX="163178" custScaleY="84072">
        <dgm:presLayoutVars>
          <dgm:bulletEnabled val="1"/>
        </dgm:presLayoutVars>
      </dgm:prSet>
      <dgm:spPr/>
      <dgm:t>
        <a:bodyPr/>
        <a:lstStyle/>
        <a:p>
          <a:endParaRPr lang="en-IE"/>
        </a:p>
      </dgm:t>
    </dgm:pt>
    <dgm:pt modelId="{AFCB44C9-0DA7-4292-BE61-978B59358BE4}" type="pres">
      <dgm:prSet presAssocID="{BB819819-8F5A-4EFF-B5DF-891C8028C590}" presName="node" presStyleLbl="vennNode1" presStyleIdx="2" presStyleCnt="5" custScaleX="163066" custScaleY="88924" custRadScaleRad="127462" custRadScaleInc="6063">
        <dgm:presLayoutVars>
          <dgm:bulletEnabled val="1"/>
        </dgm:presLayoutVars>
      </dgm:prSet>
      <dgm:spPr/>
      <dgm:t>
        <a:bodyPr/>
        <a:lstStyle/>
        <a:p>
          <a:endParaRPr lang="en-IE"/>
        </a:p>
      </dgm:t>
    </dgm:pt>
    <dgm:pt modelId="{BEDA98C8-8B26-48CB-93F9-EBD229DA60AA}" type="pres">
      <dgm:prSet presAssocID="{B138110D-C9C8-4E7F-8BA6-A2D5D2ABB12D}" presName="node" presStyleLbl="vennNode1" presStyleIdx="3" presStyleCnt="5" custScaleX="173272" custScaleY="94265">
        <dgm:presLayoutVars>
          <dgm:bulletEnabled val="1"/>
        </dgm:presLayoutVars>
      </dgm:prSet>
      <dgm:spPr/>
      <dgm:t>
        <a:bodyPr/>
        <a:lstStyle/>
        <a:p>
          <a:endParaRPr lang="en-IE"/>
        </a:p>
      </dgm:t>
    </dgm:pt>
    <dgm:pt modelId="{EC57FBA3-4FFF-4252-AF4D-8B77720F1DEA}" type="pres">
      <dgm:prSet presAssocID="{A26DCCE8-70A9-4947-8A22-CDE6DB6FE43E}" presName="node" presStyleLbl="vennNode1" presStyleIdx="4" presStyleCnt="5" custScaleX="180294" custScaleY="76601" custRadScaleRad="137627" custRadScaleInc="-6740">
        <dgm:presLayoutVars>
          <dgm:bulletEnabled val="1"/>
        </dgm:presLayoutVars>
      </dgm:prSet>
      <dgm:spPr/>
      <dgm:t>
        <a:bodyPr/>
        <a:lstStyle/>
        <a:p>
          <a:endParaRPr lang="en-IE"/>
        </a:p>
      </dgm:t>
    </dgm:pt>
  </dgm:ptLst>
  <dgm:cxnLst>
    <dgm:cxn modelId="{CEC16CC6-9FF1-4BA7-A085-91A7B8591129}" srcId="{1FEA5CCC-E867-4CDF-8849-04F9B2158FBC}" destId="{A26DCCE8-70A9-4947-8A22-CDE6DB6FE43E}" srcOrd="3" destOrd="0" parTransId="{CA49A8A6-CD6B-48C7-917F-FECB707995FF}" sibTransId="{5CEA577F-2DF3-4023-962D-1742C6935213}"/>
    <dgm:cxn modelId="{4CF2FB24-C558-4041-B0EB-5E6416C1DD18}" type="presOf" srcId="{A26DCCE8-70A9-4947-8A22-CDE6DB6FE43E}" destId="{EC57FBA3-4FFF-4252-AF4D-8B77720F1DEA}" srcOrd="0" destOrd="0" presId="urn:microsoft.com/office/officeart/2005/8/layout/radial3"/>
    <dgm:cxn modelId="{34EA58AA-65B9-4F9A-8D1B-424AA9FF5051}" type="presOf" srcId="{FCC659A4-6FA0-48EF-BCD0-58549BD33059}" destId="{E1DEFC67-C4B7-4189-AC98-BC9A2B38F2BE}" srcOrd="0" destOrd="0" presId="urn:microsoft.com/office/officeart/2005/8/layout/radial3"/>
    <dgm:cxn modelId="{47D59749-9F3F-4935-BECF-114355EA82A2}" srcId="{1FEA5CCC-E867-4CDF-8849-04F9B2158FBC}" destId="{BB819819-8F5A-4EFF-B5DF-891C8028C590}" srcOrd="1" destOrd="0" parTransId="{70BEC433-C6F8-4F32-8DA5-4F0423099462}" sibTransId="{BF1ABCC4-CA04-47E6-AAF9-C704364B49F7}"/>
    <dgm:cxn modelId="{1069B0B3-4715-4808-A0E7-D0F666877B0E}" type="presOf" srcId="{1FEA5CCC-E867-4CDF-8849-04F9B2158FBC}" destId="{7A997305-D4B9-4630-B7A7-0EACCDD23E97}" srcOrd="0" destOrd="0" presId="urn:microsoft.com/office/officeart/2005/8/layout/radial3"/>
    <dgm:cxn modelId="{B5DF0043-EC49-4CDA-B9D9-1566F0CEC605}" srcId="{1FEA5CCC-E867-4CDF-8849-04F9B2158FBC}" destId="{FCC659A4-6FA0-48EF-BCD0-58549BD33059}" srcOrd="0" destOrd="0" parTransId="{556F1EA3-BE96-404A-ADD1-F9A41F7EA5C3}" sibTransId="{312E978D-9E33-4B51-BEAB-E4BA35F378B3}"/>
    <dgm:cxn modelId="{64379CEF-9005-4852-98E9-4D443D02B7A8}" srcId="{C3C2EC72-7753-49C1-B6ED-43173348B95C}" destId="{1F107C92-8703-40EC-B82E-D75B95363BC2}" srcOrd="1" destOrd="0" parTransId="{B997072B-CB59-4127-B50B-3CAA7385330C}" sibTransId="{9C0CA3D8-8DB0-4869-B3BB-FC3AF70829F0}"/>
    <dgm:cxn modelId="{F178698D-8C5A-4ACB-939F-C26B7570FC94}" type="presOf" srcId="{C3C2EC72-7753-49C1-B6ED-43173348B95C}" destId="{C15F6807-DF28-4520-8D93-1F95BEDB1E19}" srcOrd="0" destOrd="0" presId="urn:microsoft.com/office/officeart/2005/8/layout/radial3"/>
    <dgm:cxn modelId="{477C27F7-F704-42AF-A70B-4727200096F6}" type="presOf" srcId="{BB819819-8F5A-4EFF-B5DF-891C8028C590}" destId="{AFCB44C9-0DA7-4292-BE61-978B59358BE4}" srcOrd="0" destOrd="0" presId="urn:microsoft.com/office/officeart/2005/8/layout/radial3"/>
    <dgm:cxn modelId="{DC4EADC2-B5D6-43D1-BD81-3C61B0C0260B}" type="presOf" srcId="{B138110D-C9C8-4E7F-8BA6-A2D5D2ABB12D}" destId="{BEDA98C8-8B26-48CB-93F9-EBD229DA60AA}" srcOrd="0" destOrd="0" presId="urn:microsoft.com/office/officeart/2005/8/layout/radial3"/>
    <dgm:cxn modelId="{A41CDC6B-7CF2-4B22-BB36-89431769A351}" srcId="{C3C2EC72-7753-49C1-B6ED-43173348B95C}" destId="{1FEA5CCC-E867-4CDF-8849-04F9B2158FBC}" srcOrd="0" destOrd="0" parTransId="{37250784-C0A4-47D3-A08A-54376EC7DBAA}" sibTransId="{97ED552A-699B-4351-9FA3-52EE89605241}"/>
    <dgm:cxn modelId="{B5C13EE2-4B7A-4AA3-A7AD-0D5D13815E3F}" srcId="{1FEA5CCC-E867-4CDF-8849-04F9B2158FBC}" destId="{B138110D-C9C8-4E7F-8BA6-A2D5D2ABB12D}" srcOrd="2" destOrd="0" parTransId="{8852FFE0-5F8D-4D20-A94D-FD79B7DC381F}" sibTransId="{6EFFFF5E-26BC-475A-A76D-18BBE706312F}"/>
    <dgm:cxn modelId="{85BB5CB7-C234-485E-B694-00A9D4375DE9}" type="presParOf" srcId="{C15F6807-DF28-4520-8D93-1F95BEDB1E19}" destId="{05CAC6AE-EC3D-4D07-9ECF-A65261BD44CA}" srcOrd="0" destOrd="0" presId="urn:microsoft.com/office/officeart/2005/8/layout/radial3"/>
    <dgm:cxn modelId="{CE170363-D82D-4255-B919-B9DA8990CE2E}" type="presParOf" srcId="{05CAC6AE-EC3D-4D07-9ECF-A65261BD44CA}" destId="{7A997305-D4B9-4630-B7A7-0EACCDD23E97}" srcOrd="0" destOrd="0" presId="urn:microsoft.com/office/officeart/2005/8/layout/radial3"/>
    <dgm:cxn modelId="{722657BC-BE4F-4F54-A61D-C8F87B577D32}" type="presParOf" srcId="{05CAC6AE-EC3D-4D07-9ECF-A65261BD44CA}" destId="{E1DEFC67-C4B7-4189-AC98-BC9A2B38F2BE}" srcOrd="1" destOrd="0" presId="urn:microsoft.com/office/officeart/2005/8/layout/radial3"/>
    <dgm:cxn modelId="{4D02940F-ABAF-4BD2-9B22-5E5CD7236D8F}" type="presParOf" srcId="{05CAC6AE-EC3D-4D07-9ECF-A65261BD44CA}" destId="{AFCB44C9-0DA7-4292-BE61-978B59358BE4}" srcOrd="2" destOrd="0" presId="urn:microsoft.com/office/officeart/2005/8/layout/radial3"/>
    <dgm:cxn modelId="{A1538B82-7933-40BB-B2CF-C12460D81DBB}" type="presParOf" srcId="{05CAC6AE-EC3D-4D07-9ECF-A65261BD44CA}" destId="{BEDA98C8-8B26-48CB-93F9-EBD229DA60AA}" srcOrd="3" destOrd="0" presId="urn:microsoft.com/office/officeart/2005/8/layout/radial3"/>
    <dgm:cxn modelId="{072D434E-E799-4121-89AD-767457139022}" type="presParOf" srcId="{05CAC6AE-EC3D-4D07-9ECF-A65261BD44CA}" destId="{EC57FBA3-4FFF-4252-AF4D-8B77720F1DEA}" srcOrd="4" destOrd="0" presId="urn:microsoft.com/office/officeart/2005/8/layout/radial3"/>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C70CB5-C889-470E-9A34-4D35E1EF4F47}" type="doc">
      <dgm:prSet loTypeId="urn:microsoft.com/office/officeart/2005/8/layout/radial4" loCatId="relationship" qsTypeId="urn:microsoft.com/office/officeart/2005/8/quickstyle/simple5" qsCatId="simple" csTypeId="urn:microsoft.com/office/officeart/2005/8/colors/colorful4" csCatId="colorful" phldr="1"/>
      <dgm:spPr/>
      <dgm:t>
        <a:bodyPr/>
        <a:lstStyle/>
        <a:p>
          <a:endParaRPr lang="en-IE"/>
        </a:p>
      </dgm:t>
    </dgm:pt>
    <dgm:pt modelId="{4582D1A9-E3E3-451E-B3BC-4E85991AB01D}">
      <dgm:prSet phldrT="[Text]"/>
      <dgm:spPr/>
      <dgm:t>
        <a:bodyPr/>
        <a:lstStyle/>
        <a:p>
          <a:r>
            <a:rPr lang="en-IE" dirty="0" smtClean="0">
              <a:latin typeface="Arial" pitchFamily="34" charset="0"/>
              <a:cs typeface="Arial" pitchFamily="34" charset="0"/>
            </a:rPr>
            <a:t>Reduce the burden on your IT staff and minimise your costs</a:t>
          </a:r>
          <a:endParaRPr lang="en-IE" dirty="0"/>
        </a:p>
      </dgm:t>
    </dgm:pt>
    <dgm:pt modelId="{3120D643-8B4A-42AB-994C-D54975E571F2}" type="parTrans" cxnId="{0350877D-16E0-4CB9-B674-13A256F682AD}">
      <dgm:prSet/>
      <dgm:spPr/>
      <dgm:t>
        <a:bodyPr/>
        <a:lstStyle/>
        <a:p>
          <a:endParaRPr lang="en-IE"/>
        </a:p>
      </dgm:t>
    </dgm:pt>
    <dgm:pt modelId="{C1C97440-28A9-4215-927E-E8AE10EE2825}" type="sibTrans" cxnId="{0350877D-16E0-4CB9-B674-13A256F682AD}">
      <dgm:prSet/>
      <dgm:spPr/>
      <dgm:t>
        <a:bodyPr/>
        <a:lstStyle/>
        <a:p>
          <a:endParaRPr lang="en-IE"/>
        </a:p>
      </dgm:t>
    </dgm:pt>
    <dgm:pt modelId="{A26C6C5D-7AD5-4C6C-AF4E-B43677017F8B}">
      <dgm:prSet phldrT="[Text]"/>
      <dgm:spPr/>
      <dgm:t>
        <a:bodyPr/>
        <a:lstStyle/>
        <a:p>
          <a:r>
            <a:rPr lang="en-IE" dirty="0" smtClean="0">
              <a:latin typeface="Arial" pitchFamily="34" charset="0"/>
              <a:cs typeface="Arial" pitchFamily="34" charset="0"/>
            </a:rPr>
            <a:t>Rapid, affordable, and streamlined way to implement Microsoft Dynamics CRM functionality. </a:t>
          </a:r>
          <a:endParaRPr lang="en-IE" dirty="0"/>
        </a:p>
      </dgm:t>
    </dgm:pt>
    <dgm:pt modelId="{2C7E50EB-4B78-4944-B3AD-AEE97C252327}" type="parTrans" cxnId="{C29DCCCC-7052-4C2B-945D-C90B09BC12AC}">
      <dgm:prSet/>
      <dgm:spPr/>
      <dgm:t>
        <a:bodyPr/>
        <a:lstStyle/>
        <a:p>
          <a:endParaRPr lang="en-IE"/>
        </a:p>
      </dgm:t>
    </dgm:pt>
    <dgm:pt modelId="{AC56C376-70A9-4167-A1E6-AE35EC2E0BA1}" type="sibTrans" cxnId="{C29DCCCC-7052-4C2B-945D-C90B09BC12AC}">
      <dgm:prSet/>
      <dgm:spPr/>
      <dgm:t>
        <a:bodyPr/>
        <a:lstStyle/>
        <a:p>
          <a:endParaRPr lang="en-IE"/>
        </a:p>
      </dgm:t>
    </dgm:pt>
    <dgm:pt modelId="{47A75955-6188-4664-8EF1-C7A1FB8F2296}">
      <dgm:prSet phldrT="[Text]"/>
      <dgm:spPr/>
      <dgm:t>
        <a:bodyPr/>
        <a:lstStyle/>
        <a:p>
          <a:r>
            <a:rPr lang="en-US" dirty="0" smtClean="0">
              <a:latin typeface="Arial" pitchFamily="34" charset="0"/>
              <a:cs typeface="Arial" pitchFamily="34" charset="0"/>
            </a:rPr>
            <a:t>Pilot it online before you bring it in-house</a:t>
          </a:r>
          <a:endParaRPr lang="en-IE" dirty="0"/>
        </a:p>
      </dgm:t>
    </dgm:pt>
    <dgm:pt modelId="{030D6A7C-4CC9-4555-9C98-787052A075D9}" type="parTrans" cxnId="{1EC4ADC7-F16D-466D-BE0C-6F54C1D021FA}">
      <dgm:prSet/>
      <dgm:spPr/>
      <dgm:t>
        <a:bodyPr/>
        <a:lstStyle/>
        <a:p>
          <a:endParaRPr lang="en-IE"/>
        </a:p>
      </dgm:t>
    </dgm:pt>
    <dgm:pt modelId="{C0966D54-9D3A-47B5-830F-54A9583EDA1F}" type="sibTrans" cxnId="{1EC4ADC7-F16D-466D-BE0C-6F54C1D021FA}">
      <dgm:prSet/>
      <dgm:spPr/>
      <dgm:t>
        <a:bodyPr/>
        <a:lstStyle/>
        <a:p>
          <a:endParaRPr lang="en-IE"/>
        </a:p>
      </dgm:t>
    </dgm:pt>
    <dgm:pt modelId="{C795BBD1-EE33-412C-BF75-90D0E42370D5}">
      <dgm:prSet phldrT="[Text]" phldr="1"/>
      <dgm:spPr>
        <a:noFill/>
        <a:ln>
          <a:noFill/>
        </a:ln>
      </dgm:spPr>
      <dgm:t>
        <a:bodyPr/>
        <a:lstStyle/>
        <a:p>
          <a:endParaRPr lang="en-IE" dirty="0">
            <a:solidFill>
              <a:schemeClr val="bg1"/>
            </a:solidFill>
          </a:endParaRPr>
        </a:p>
      </dgm:t>
    </dgm:pt>
    <dgm:pt modelId="{79E1513E-B550-468E-9E34-609DD13601E5}" type="sibTrans" cxnId="{50C957AA-AD06-4388-8B25-CB0ADED83A77}">
      <dgm:prSet/>
      <dgm:spPr/>
      <dgm:t>
        <a:bodyPr/>
        <a:lstStyle/>
        <a:p>
          <a:endParaRPr lang="en-IE"/>
        </a:p>
      </dgm:t>
    </dgm:pt>
    <dgm:pt modelId="{36E88916-7D65-480E-8C4E-A6BB09BF96AC}" type="parTrans" cxnId="{50C957AA-AD06-4388-8B25-CB0ADED83A77}">
      <dgm:prSet/>
      <dgm:spPr/>
      <dgm:t>
        <a:bodyPr/>
        <a:lstStyle/>
        <a:p>
          <a:endParaRPr lang="en-IE"/>
        </a:p>
      </dgm:t>
    </dgm:pt>
    <dgm:pt modelId="{7825A434-06CB-49CE-892F-C39A6024F0EC}" type="pres">
      <dgm:prSet presAssocID="{8FC70CB5-C889-470E-9A34-4D35E1EF4F47}" presName="cycle" presStyleCnt="0">
        <dgm:presLayoutVars>
          <dgm:chMax val="1"/>
          <dgm:dir/>
          <dgm:animLvl val="ctr"/>
          <dgm:resizeHandles val="exact"/>
        </dgm:presLayoutVars>
      </dgm:prSet>
      <dgm:spPr/>
      <dgm:t>
        <a:bodyPr/>
        <a:lstStyle/>
        <a:p>
          <a:endParaRPr lang="en-IE"/>
        </a:p>
      </dgm:t>
    </dgm:pt>
    <dgm:pt modelId="{1F8B899F-7AFF-4459-99F1-3B87974D3B4D}" type="pres">
      <dgm:prSet presAssocID="{C795BBD1-EE33-412C-BF75-90D0E42370D5}" presName="centerShape" presStyleLbl="node0" presStyleIdx="0" presStyleCnt="1"/>
      <dgm:spPr/>
      <dgm:t>
        <a:bodyPr/>
        <a:lstStyle/>
        <a:p>
          <a:endParaRPr lang="en-IE"/>
        </a:p>
      </dgm:t>
    </dgm:pt>
    <dgm:pt modelId="{7935D0B1-079C-4EDD-B228-A25BBA007EB2}" type="pres">
      <dgm:prSet presAssocID="{3120D643-8B4A-42AB-994C-D54975E571F2}" presName="parTrans" presStyleLbl="bgSibTrans2D1" presStyleIdx="0" presStyleCnt="3"/>
      <dgm:spPr/>
      <dgm:t>
        <a:bodyPr/>
        <a:lstStyle/>
        <a:p>
          <a:endParaRPr lang="en-IE"/>
        </a:p>
      </dgm:t>
    </dgm:pt>
    <dgm:pt modelId="{F4A81972-214F-45E5-AC8E-CFF4C4BBA15F}" type="pres">
      <dgm:prSet presAssocID="{4582D1A9-E3E3-451E-B3BC-4E85991AB01D}" presName="node" presStyleLbl="node1" presStyleIdx="0" presStyleCnt="3">
        <dgm:presLayoutVars>
          <dgm:bulletEnabled val="1"/>
        </dgm:presLayoutVars>
      </dgm:prSet>
      <dgm:spPr/>
      <dgm:t>
        <a:bodyPr/>
        <a:lstStyle/>
        <a:p>
          <a:endParaRPr lang="en-IE"/>
        </a:p>
      </dgm:t>
    </dgm:pt>
    <dgm:pt modelId="{C4CC3363-131B-4EBF-AC51-458DEE1C6D2B}" type="pres">
      <dgm:prSet presAssocID="{2C7E50EB-4B78-4944-B3AD-AEE97C252327}" presName="parTrans" presStyleLbl="bgSibTrans2D1" presStyleIdx="1" presStyleCnt="3" custLinFactNeighborY="52428" custRadScaleRad="198444" custRadScaleInc="-2147483648"/>
      <dgm:spPr/>
      <dgm:t>
        <a:bodyPr/>
        <a:lstStyle/>
        <a:p>
          <a:endParaRPr lang="en-IE"/>
        </a:p>
      </dgm:t>
    </dgm:pt>
    <dgm:pt modelId="{7D5CB479-675F-48CE-A208-EC410949ED67}" type="pres">
      <dgm:prSet presAssocID="{A26C6C5D-7AD5-4C6C-AF4E-B43677017F8B}" presName="node" presStyleLbl="node1" presStyleIdx="1" presStyleCnt="3" custRadScaleRad="82487">
        <dgm:presLayoutVars>
          <dgm:bulletEnabled val="1"/>
        </dgm:presLayoutVars>
      </dgm:prSet>
      <dgm:spPr/>
      <dgm:t>
        <a:bodyPr/>
        <a:lstStyle/>
        <a:p>
          <a:endParaRPr lang="en-IE"/>
        </a:p>
      </dgm:t>
    </dgm:pt>
    <dgm:pt modelId="{AD18F3A9-2045-44EB-B23D-178823E5EEE3}" type="pres">
      <dgm:prSet presAssocID="{030D6A7C-4CC9-4555-9C98-787052A075D9}" presName="parTrans" presStyleLbl="bgSibTrans2D1" presStyleIdx="2" presStyleCnt="3"/>
      <dgm:spPr/>
      <dgm:t>
        <a:bodyPr/>
        <a:lstStyle/>
        <a:p>
          <a:endParaRPr lang="en-IE"/>
        </a:p>
      </dgm:t>
    </dgm:pt>
    <dgm:pt modelId="{9FDBED37-005B-44C4-BCC1-FCBB353900E9}" type="pres">
      <dgm:prSet presAssocID="{47A75955-6188-4664-8EF1-C7A1FB8F2296}" presName="node" presStyleLbl="node1" presStyleIdx="2" presStyleCnt="3">
        <dgm:presLayoutVars>
          <dgm:bulletEnabled val="1"/>
        </dgm:presLayoutVars>
      </dgm:prSet>
      <dgm:spPr/>
      <dgm:t>
        <a:bodyPr/>
        <a:lstStyle/>
        <a:p>
          <a:endParaRPr lang="en-IE"/>
        </a:p>
      </dgm:t>
    </dgm:pt>
  </dgm:ptLst>
  <dgm:cxnLst>
    <dgm:cxn modelId="{4AB55FFB-A0E0-44BF-9AB7-82ECAA026725}" type="presOf" srcId="{A26C6C5D-7AD5-4C6C-AF4E-B43677017F8B}" destId="{7D5CB479-675F-48CE-A208-EC410949ED67}" srcOrd="0" destOrd="0" presId="urn:microsoft.com/office/officeart/2005/8/layout/radial4"/>
    <dgm:cxn modelId="{5329F2CF-FE75-430C-BD42-B92A556D6DFB}" type="presOf" srcId="{C795BBD1-EE33-412C-BF75-90D0E42370D5}" destId="{1F8B899F-7AFF-4459-99F1-3B87974D3B4D}" srcOrd="0" destOrd="0" presId="urn:microsoft.com/office/officeart/2005/8/layout/radial4"/>
    <dgm:cxn modelId="{603C6B16-D0C2-468B-BEC6-68222400339A}" type="presOf" srcId="{8FC70CB5-C889-470E-9A34-4D35E1EF4F47}" destId="{7825A434-06CB-49CE-892F-C39A6024F0EC}" srcOrd="0" destOrd="0" presId="urn:microsoft.com/office/officeart/2005/8/layout/radial4"/>
    <dgm:cxn modelId="{1EC4ADC7-F16D-466D-BE0C-6F54C1D021FA}" srcId="{C795BBD1-EE33-412C-BF75-90D0E42370D5}" destId="{47A75955-6188-4664-8EF1-C7A1FB8F2296}" srcOrd="2" destOrd="0" parTransId="{030D6A7C-4CC9-4555-9C98-787052A075D9}" sibTransId="{C0966D54-9D3A-47B5-830F-54A9583EDA1F}"/>
    <dgm:cxn modelId="{C31539C6-4143-4B93-8944-05B8964127B3}" type="presOf" srcId="{2C7E50EB-4B78-4944-B3AD-AEE97C252327}" destId="{C4CC3363-131B-4EBF-AC51-458DEE1C6D2B}" srcOrd="0" destOrd="0" presId="urn:microsoft.com/office/officeart/2005/8/layout/radial4"/>
    <dgm:cxn modelId="{50C957AA-AD06-4388-8B25-CB0ADED83A77}" srcId="{8FC70CB5-C889-470E-9A34-4D35E1EF4F47}" destId="{C795BBD1-EE33-412C-BF75-90D0E42370D5}" srcOrd="0" destOrd="0" parTransId="{36E88916-7D65-480E-8C4E-A6BB09BF96AC}" sibTransId="{79E1513E-B550-468E-9E34-609DD13601E5}"/>
    <dgm:cxn modelId="{2885EFD5-4B07-428E-A9FD-528F82F17CE9}" type="presOf" srcId="{47A75955-6188-4664-8EF1-C7A1FB8F2296}" destId="{9FDBED37-005B-44C4-BCC1-FCBB353900E9}" srcOrd="0" destOrd="0" presId="urn:microsoft.com/office/officeart/2005/8/layout/radial4"/>
    <dgm:cxn modelId="{3A606526-C1BF-4B49-9010-D9383BE2E6CD}" type="presOf" srcId="{030D6A7C-4CC9-4555-9C98-787052A075D9}" destId="{AD18F3A9-2045-44EB-B23D-178823E5EEE3}" srcOrd="0" destOrd="0" presId="urn:microsoft.com/office/officeart/2005/8/layout/radial4"/>
    <dgm:cxn modelId="{9E72561C-F0F4-499D-AAD6-BCBF62F8BD7E}" type="presOf" srcId="{3120D643-8B4A-42AB-994C-D54975E571F2}" destId="{7935D0B1-079C-4EDD-B228-A25BBA007EB2}" srcOrd="0" destOrd="0" presId="urn:microsoft.com/office/officeart/2005/8/layout/radial4"/>
    <dgm:cxn modelId="{C29DCCCC-7052-4C2B-945D-C90B09BC12AC}" srcId="{C795BBD1-EE33-412C-BF75-90D0E42370D5}" destId="{A26C6C5D-7AD5-4C6C-AF4E-B43677017F8B}" srcOrd="1" destOrd="0" parTransId="{2C7E50EB-4B78-4944-B3AD-AEE97C252327}" sibTransId="{AC56C376-70A9-4167-A1E6-AE35EC2E0BA1}"/>
    <dgm:cxn modelId="{0350877D-16E0-4CB9-B674-13A256F682AD}" srcId="{C795BBD1-EE33-412C-BF75-90D0E42370D5}" destId="{4582D1A9-E3E3-451E-B3BC-4E85991AB01D}" srcOrd="0" destOrd="0" parTransId="{3120D643-8B4A-42AB-994C-D54975E571F2}" sibTransId="{C1C97440-28A9-4215-927E-E8AE10EE2825}"/>
    <dgm:cxn modelId="{B2B3BE5E-73E7-4237-93BA-172282220B95}" type="presOf" srcId="{4582D1A9-E3E3-451E-B3BC-4E85991AB01D}" destId="{F4A81972-214F-45E5-AC8E-CFF4C4BBA15F}" srcOrd="0" destOrd="0" presId="urn:microsoft.com/office/officeart/2005/8/layout/radial4"/>
    <dgm:cxn modelId="{CBAAE4C2-5EE1-48B2-BD41-B37ABFE04CE8}" type="presParOf" srcId="{7825A434-06CB-49CE-892F-C39A6024F0EC}" destId="{1F8B899F-7AFF-4459-99F1-3B87974D3B4D}" srcOrd="0" destOrd="0" presId="urn:microsoft.com/office/officeart/2005/8/layout/radial4"/>
    <dgm:cxn modelId="{F9E54110-248D-4D8E-BE8B-446B4ACDAC3E}" type="presParOf" srcId="{7825A434-06CB-49CE-892F-C39A6024F0EC}" destId="{7935D0B1-079C-4EDD-B228-A25BBA007EB2}" srcOrd="1" destOrd="0" presId="urn:microsoft.com/office/officeart/2005/8/layout/radial4"/>
    <dgm:cxn modelId="{71E41429-C381-4FF6-A2F5-4313E3A6A97F}" type="presParOf" srcId="{7825A434-06CB-49CE-892F-C39A6024F0EC}" destId="{F4A81972-214F-45E5-AC8E-CFF4C4BBA15F}" srcOrd="2" destOrd="0" presId="urn:microsoft.com/office/officeart/2005/8/layout/radial4"/>
    <dgm:cxn modelId="{20A165FB-6E6F-475D-AB79-2C8219943FCA}" type="presParOf" srcId="{7825A434-06CB-49CE-892F-C39A6024F0EC}" destId="{C4CC3363-131B-4EBF-AC51-458DEE1C6D2B}" srcOrd="3" destOrd="0" presId="urn:microsoft.com/office/officeart/2005/8/layout/radial4"/>
    <dgm:cxn modelId="{49731BE3-3A45-446D-84A5-899C2BDA8B5F}" type="presParOf" srcId="{7825A434-06CB-49CE-892F-C39A6024F0EC}" destId="{7D5CB479-675F-48CE-A208-EC410949ED67}" srcOrd="4" destOrd="0" presId="urn:microsoft.com/office/officeart/2005/8/layout/radial4"/>
    <dgm:cxn modelId="{30A152B0-8856-4709-9CB8-85AD7E1B76BD}" type="presParOf" srcId="{7825A434-06CB-49CE-892F-C39A6024F0EC}" destId="{AD18F3A9-2045-44EB-B23D-178823E5EEE3}" srcOrd="5" destOrd="0" presId="urn:microsoft.com/office/officeart/2005/8/layout/radial4"/>
    <dgm:cxn modelId="{02232CCD-BD13-4722-A851-7AA34BE19EB1}" type="presParOf" srcId="{7825A434-06CB-49CE-892F-C39A6024F0EC}" destId="{9FDBED37-005B-44C4-BCC1-FCBB353900E9}"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96BA0B-488C-4CDA-B06D-26864FE9F357}"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IE"/>
        </a:p>
      </dgm:t>
    </dgm:pt>
    <dgm:pt modelId="{E78FD256-8CB7-4F90-B583-B2011AF89600}">
      <dgm:prSet phldrT="[Text]" custT="1"/>
      <dgm:spPr/>
      <dgm:t>
        <a:bodyPr/>
        <a:lstStyle/>
        <a:p>
          <a:r>
            <a:rPr lang="en-US" sz="2000" dirty="0" smtClean="0">
              <a:latin typeface="Arial" pitchFamily="34" charset="0"/>
              <a:cs typeface="Arial" pitchFamily="34" charset="0"/>
            </a:rPr>
            <a:t>Region</a:t>
          </a:r>
          <a:endParaRPr lang="en-IE" sz="2000" dirty="0">
            <a:latin typeface="Arial" pitchFamily="34" charset="0"/>
            <a:cs typeface="Arial" pitchFamily="34" charset="0"/>
          </a:endParaRPr>
        </a:p>
      </dgm:t>
    </dgm:pt>
    <dgm:pt modelId="{8547EB64-7B48-4843-922A-2838CC1FF30E}" type="parTrans" cxnId="{2B704F1E-6B1D-4DF3-A0C5-E773596D0978}">
      <dgm:prSet/>
      <dgm:spPr/>
      <dgm:t>
        <a:bodyPr/>
        <a:lstStyle/>
        <a:p>
          <a:endParaRPr lang="en-IE" sz="2000">
            <a:latin typeface="Arial" pitchFamily="34" charset="0"/>
            <a:cs typeface="Arial" pitchFamily="34" charset="0"/>
          </a:endParaRPr>
        </a:p>
      </dgm:t>
    </dgm:pt>
    <dgm:pt modelId="{C337A09B-7EF4-4C04-8004-F4E160A33621}" type="sibTrans" cxnId="{2B704F1E-6B1D-4DF3-A0C5-E773596D0978}">
      <dgm:prSet/>
      <dgm:spPr/>
      <dgm:t>
        <a:bodyPr/>
        <a:lstStyle/>
        <a:p>
          <a:endParaRPr lang="en-IE" sz="2000">
            <a:latin typeface="Arial" pitchFamily="34" charset="0"/>
            <a:cs typeface="Arial" pitchFamily="34" charset="0"/>
          </a:endParaRPr>
        </a:p>
      </dgm:t>
    </dgm:pt>
    <dgm:pt modelId="{2040D5A2-8104-4C4D-BA56-61FFB25B5072}">
      <dgm:prSet phldrT="[Text]" custT="1"/>
      <dgm:spPr/>
      <dgm:t>
        <a:bodyPr/>
        <a:lstStyle/>
        <a:p>
          <a:r>
            <a:rPr lang="en-IE" sz="2000" dirty="0" smtClean="0">
              <a:latin typeface="Arial" pitchFamily="34" charset="0"/>
              <a:cs typeface="Arial" pitchFamily="34" charset="0"/>
            </a:rPr>
            <a:t>Volume Licensing Program</a:t>
          </a:r>
          <a:endParaRPr lang="en-IE" sz="2000" dirty="0">
            <a:latin typeface="Arial" pitchFamily="34" charset="0"/>
            <a:cs typeface="Arial" pitchFamily="34" charset="0"/>
          </a:endParaRPr>
        </a:p>
      </dgm:t>
    </dgm:pt>
    <dgm:pt modelId="{8A2D4F63-2DC3-48D6-B57F-FC72FD9951D5}" type="parTrans" cxnId="{F4D751A4-3D57-4D3D-8ADA-F4B77D38AC19}">
      <dgm:prSet/>
      <dgm:spPr/>
      <dgm:t>
        <a:bodyPr/>
        <a:lstStyle/>
        <a:p>
          <a:endParaRPr lang="en-IE" sz="2000">
            <a:latin typeface="Arial" pitchFamily="34" charset="0"/>
            <a:cs typeface="Arial" pitchFamily="34" charset="0"/>
          </a:endParaRPr>
        </a:p>
      </dgm:t>
    </dgm:pt>
    <dgm:pt modelId="{B5127221-B09D-4C71-8815-1CE47EE6F0DA}" type="sibTrans" cxnId="{F4D751A4-3D57-4D3D-8ADA-F4B77D38AC19}">
      <dgm:prSet/>
      <dgm:spPr/>
      <dgm:t>
        <a:bodyPr/>
        <a:lstStyle/>
        <a:p>
          <a:endParaRPr lang="en-IE" sz="2000">
            <a:latin typeface="Arial" pitchFamily="34" charset="0"/>
            <a:cs typeface="Arial" pitchFamily="34" charset="0"/>
          </a:endParaRPr>
        </a:p>
      </dgm:t>
    </dgm:pt>
    <dgm:pt modelId="{1FAA15BD-EA1A-4C89-BC37-2A04CFEF9233}">
      <dgm:prSet phldrT="[Text]" custT="1"/>
      <dgm:spPr/>
      <dgm:t>
        <a:bodyPr/>
        <a:lstStyle/>
        <a:p>
          <a:r>
            <a:rPr lang="en-US" sz="2000" dirty="0" smtClean="0">
              <a:latin typeface="Arial" pitchFamily="34" charset="0"/>
              <a:cs typeface="Arial" pitchFamily="34" charset="0"/>
            </a:rPr>
            <a:t>Enterprise Agreement (EA, EAS, Government)</a:t>
          </a:r>
          <a:endParaRPr lang="en-IE" sz="2000" dirty="0">
            <a:solidFill>
              <a:srgbClr val="FF0000"/>
            </a:solidFill>
            <a:latin typeface="Arial" pitchFamily="34" charset="0"/>
            <a:cs typeface="Arial" pitchFamily="34" charset="0"/>
          </a:endParaRPr>
        </a:p>
      </dgm:t>
    </dgm:pt>
    <dgm:pt modelId="{5B418748-24FB-40CB-9CFA-63D5B73E3D46}" type="parTrans" cxnId="{F9AD9C27-0CED-405E-A670-74F5EBD84B3B}">
      <dgm:prSet/>
      <dgm:spPr/>
      <dgm:t>
        <a:bodyPr/>
        <a:lstStyle/>
        <a:p>
          <a:endParaRPr lang="en-IE" sz="2000">
            <a:latin typeface="Arial" pitchFamily="34" charset="0"/>
            <a:cs typeface="Arial" pitchFamily="34" charset="0"/>
          </a:endParaRPr>
        </a:p>
      </dgm:t>
    </dgm:pt>
    <dgm:pt modelId="{FA3DAD01-4826-486E-B1D8-31CDC4E086B0}" type="sibTrans" cxnId="{F9AD9C27-0CED-405E-A670-74F5EBD84B3B}">
      <dgm:prSet/>
      <dgm:spPr/>
      <dgm:t>
        <a:bodyPr/>
        <a:lstStyle/>
        <a:p>
          <a:endParaRPr lang="en-IE" sz="2000">
            <a:latin typeface="Arial" pitchFamily="34" charset="0"/>
            <a:cs typeface="Arial" pitchFamily="34" charset="0"/>
          </a:endParaRPr>
        </a:p>
      </dgm:t>
    </dgm:pt>
    <dgm:pt modelId="{B948F390-4FB8-46E3-9B80-EB9FC4BCC1FD}">
      <dgm:prSet phldrT="[Text]" custT="1"/>
      <dgm:spPr/>
      <dgm:t>
        <a:bodyPr/>
        <a:lstStyle/>
        <a:p>
          <a:r>
            <a:rPr lang="en-US" sz="2000" dirty="0" smtClean="0">
              <a:latin typeface="Arial" pitchFamily="34" charset="0"/>
              <a:cs typeface="Arial" pitchFamily="34" charset="0"/>
            </a:rPr>
            <a:t>Launched in North America </a:t>
          </a:r>
          <a:r>
            <a:rPr lang="en-US" sz="1800" dirty="0" smtClean="0">
              <a:latin typeface="Arial" pitchFamily="34" charset="0"/>
              <a:cs typeface="Arial" pitchFamily="34" charset="0"/>
            </a:rPr>
            <a:t>(US &amp; Canada) </a:t>
          </a:r>
          <a:r>
            <a:rPr lang="en-US" sz="2000" dirty="0" smtClean="0">
              <a:latin typeface="Arial" pitchFamily="34" charset="0"/>
              <a:cs typeface="Arial" pitchFamily="34" charset="0"/>
            </a:rPr>
            <a:t>only in Q2FY10</a:t>
          </a:r>
          <a:endParaRPr lang="en-IE" sz="2000" dirty="0">
            <a:latin typeface="Arial" pitchFamily="34" charset="0"/>
            <a:cs typeface="Arial" pitchFamily="34" charset="0"/>
          </a:endParaRPr>
        </a:p>
      </dgm:t>
    </dgm:pt>
    <dgm:pt modelId="{1283C8B6-867C-4C1B-9784-4DE3677DAA65}" type="parTrans" cxnId="{63AA4313-522D-4135-AE76-1921F3A513D0}">
      <dgm:prSet/>
      <dgm:spPr/>
      <dgm:t>
        <a:bodyPr/>
        <a:lstStyle/>
        <a:p>
          <a:endParaRPr lang="en-IE" sz="2000">
            <a:latin typeface="Arial" pitchFamily="34" charset="0"/>
            <a:cs typeface="Arial" pitchFamily="34" charset="0"/>
          </a:endParaRPr>
        </a:p>
      </dgm:t>
    </dgm:pt>
    <dgm:pt modelId="{494EBCB2-FEF9-4A85-9333-79E1D896C030}" type="sibTrans" cxnId="{63AA4313-522D-4135-AE76-1921F3A513D0}">
      <dgm:prSet/>
      <dgm:spPr/>
      <dgm:t>
        <a:bodyPr/>
        <a:lstStyle/>
        <a:p>
          <a:endParaRPr lang="en-IE" sz="2000">
            <a:latin typeface="Arial" pitchFamily="34" charset="0"/>
            <a:cs typeface="Arial" pitchFamily="34" charset="0"/>
          </a:endParaRPr>
        </a:p>
      </dgm:t>
    </dgm:pt>
    <dgm:pt modelId="{35AC855A-2564-4345-9B60-6315DBC65C60}">
      <dgm:prSet phldrT="[Text]" custT="1"/>
      <dgm:spPr/>
      <dgm:t>
        <a:bodyPr/>
        <a:lstStyle/>
        <a:p>
          <a:r>
            <a:rPr lang="en-IE" sz="2000" dirty="0" smtClean="0">
              <a:latin typeface="Arial" pitchFamily="34" charset="0"/>
              <a:cs typeface="Arial" pitchFamily="34" charset="0"/>
            </a:rPr>
            <a:t>Customer Type</a:t>
          </a:r>
          <a:endParaRPr lang="en-IE" sz="2000" dirty="0">
            <a:latin typeface="Arial" pitchFamily="34" charset="0"/>
            <a:cs typeface="Arial" pitchFamily="34" charset="0"/>
          </a:endParaRPr>
        </a:p>
      </dgm:t>
    </dgm:pt>
    <dgm:pt modelId="{36C7A4D2-B2B6-4C29-A736-75AD2A358AB9}" type="parTrans" cxnId="{BB6C853C-E469-4A3E-94CF-C22CD7DA93B0}">
      <dgm:prSet/>
      <dgm:spPr/>
      <dgm:t>
        <a:bodyPr/>
        <a:lstStyle/>
        <a:p>
          <a:endParaRPr lang="en-IE"/>
        </a:p>
      </dgm:t>
    </dgm:pt>
    <dgm:pt modelId="{6746DCEF-6E07-47DA-B6B4-39750B5308E5}" type="sibTrans" cxnId="{BB6C853C-E469-4A3E-94CF-C22CD7DA93B0}">
      <dgm:prSet/>
      <dgm:spPr/>
      <dgm:t>
        <a:bodyPr/>
        <a:lstStyle/>
        <a:p>
          <a:endParaRPr lang="en-IE"/>
        </a:p>
      </dgm:t>
    </dgm:pt>
    <dgm:pt modelId="{9BD613BA-1D24-4868-840F-628FFAE3DC52}">
      <dgm:prSet phldrT="[Text]"/>
      <dgm:spPr/>
      <dgm:t>
        <a:bodyPr/>
        <a:lstStyle/>
        <a:p>
          <a:r>
            <a:rPr lang="en-IE" b="1" dirty="0" smtClean="0">
              <a:latin typeface="Arial" pitchFamily="34" charset="0"/>
              <a:cs typeface="Arial" pitchFamily="34" charset="0"/>
            </a:rPr>
            <a:t>New</a:t>
          </a:r>
          <a:r>
            <a:rPr lang="en-IE" dirty="0" smtClean="0">
              <a:latin typeface="Arial" pitchFamily="34" charset="0"/>
              <a:cs typeface="Arial" pitchFamily="34" charset="0"/>
            </a:rPr>
            <a:t> online Microsoft CRM Customers</a:t>
          </a:r>
          <a:endParaRPr lang="en-IE" dirty="0">
            <a:latin typeface="Arial" pitchFamily="34" charset="0"/>
            <a:cs typeface="Arial" pitchFamily="34" charset="0"/>
          </a:endParaRPr>
        </a:p>
      </dgm:t>
    </dgm:pt>
    <dgm:pt modelId="{B90A9079-64FF-4E46-9C45-55363220FDF7}" type="parTrans" cxnId="{94A2A858-B916-43F5-BED9-C630E1BB052F}">
      <dgm:prSet/>
      <dgm:spPr/>
      <dgm:t>
        <a:bodyPr/>
        <a:lstStyle/>
        <a:p>
          <a:endParaRPr lang="en-IE"/>
        </a:p>
      </dgm:t>
    </dgm:pt>
    <dgm:pt modelId="{4F88CAB3-4369-464B-8708-4C629DA456F6}" type="sibTrans" cxnId="{94A2A858-B916-43F5-BED9-C630E1BB052F}">
      <dgm:prSet/>
      <dgm:spPr/>
      <dgm:t>
        <a:bodyPr/>
        <a:lstStyle/>
        <a:p>
          <a:endParaRPr lang="en-IE"/>
        </a:p>
      </dgm:t>
    </dgm:pt>
    <dgm:pt modelId="{38121FA9-5E28-4C45-A4F3-A1409B3E61D5}">
      <dgm:prSet phldrT="[Text]"/>
      <dgm:spPr/>
      <dgm:t>
        <a:bodyPr/>
        <a:lstStyle/>
        <a:p>
          <a:r>
            <a:rPr lang="en-IE" b="1" dirty="0" smtClean="0">
              <a:latin typeface="Arial" pitchFamily="34" charset="0"/>
              <a:cs typeface="Arial" pitchFamily="34" charset="0"/>
            </a:rPr>
            <a:t>Existing</a:t>
          </a:r>
          <a:r>
            <a:rPr lang="en-IE" dirty="0" smtClean="0">
              <a:latin typeface="Arial" pitchFamily="34" charset="0"/>
              <a:cs typeface="Arial" pitchFamily="34" charset="0"/>
            </a:rPr>
            <a:t> on-premise Microsoft CRM Customers</a:t>
          </a:r>
          <a:endParaRPr lang="en-IE" dirty="0">
            <a:latin typeface="Arial" pitchFamily="34" charset="0"/>
            <a:cs typeface="Arial" pitchFamily="34" charset="0"/>
          </a:endParaRPr>
        </a:p>
      </dgm:t>
    </dgm:pt>
    <dgm:pt modelId="{7236E194-499A-4AF9-9492-152604FDC368}" type="parTrans" cxnId="{2D3AFFB6-03CB-47CA-BF70-C130B0A619CB}">
      <dgm:prSet/>
      <dgm:spPr/>
      <dgm:t>
        <a:bodyPr/>
        <a:lstStyle/>
        <a:p>
          <a:endParaRPr lang="en-IE"/>
        </a:p>
      </dgm:t>
    </dgm:pt>
    <dgm:pt modelId="{27C8E331-8AA3-4F30-B2C7-93AAB116EADE}" type="sibTrans" cxnId="{2D3AFFB6-03CB-47CA-BF70-C130B0A619CB}">
      <dgm:prSet/>
      <dgm:spPr/>
      <dgm:t>
        <a:bodyPr/>
        <a:lstStyle/>
        <a:p>
          <a:endParaRPr lang="en-IE"/>
        </a:p>
      </dgm:t>
    </dgm:pt>
    <dgm:pt modelId="{5893E092-2E24-4129-995A-8745805AB546}">
      <dgm:prSet phldrT="[Text]" custT="1"/>
      <dgm:spPr/>
      <dgm:t>
        <a:bodyPr/>
        <a:lstStyle/>
        <a:p>
          <a:r>
            <a:rPr lang="en-IE" sz="2000" dirty="0" smtClean="0">
              <a:latin typeface="Arial" pitchFamily="34" charset="0"/>
              <a:cs typeface="Arial" pitchFamily="34" charset="0"/>
            </a:rPr>
            <a:t>Launching now in various countries in Asia, EMEA and Latin America</a:t>
          </a:r>
          <a:endParaRPr lang="en-IE" sz="1800" dirty="0">
            <a:latin typeface="Arial" pitchFamily="34" charset="0"/>
            <a:cs typeface="Arial" pitchFamily="34" charset="0"/>
          </a:endParaRPr>
        </a:p>
      </dgm:t>
    </dgm:pt>
    <dgm:pt modelId="{9DE5B6A0-2D2B-4FF8-820B-FB7A8509BAFB}" type="parTrans" cxnId="{3CE729D9-D492-4AC2-977B-F0012C8AC0DE}">
      <dgm:prSet/>
      <dgm:spPr/>
      <dgm:t>
        <a:bodyPr/>
        <a:lstStyle/>
        <a:p>
          <a:endParaRPr lang="en-IE"/>
        </a:p>
      </dgm:t>
    </dgm:pt>
    <dgm:pt modelId="{F3AB990C-199A-4936-AEB5-B7C724B80E6C}" type="sibTrans" cxnId="{3CE729D9-D492-4AC2-977B-F0012C8AC0DE}">
      <dgm:prSet/>
      <dgm:spPr/>
      <dgm:t>
        <a:bodyPr/>
        <a:lstStyle/>
        <a:p>
          <a:endParaRPr lang="en-IE"/>
        </a:p>
      </dgm:t>
    </dgm:pt>
    <dgm:pt modelId="{861460C8-3F24-4FCB-8785-04A2E4D8442C}">
      <dgm:prSet phldrT="[Text]" custT="1"/>
      <dgm:spPr/>
      <dgm:t>
        <a:bodyPr/>
        <a:lstStyle/>
        <a:p>
          <a:r>
            <a:rPr lang="en-US" sz="2000" dirty="0" smtClean="0">
              <a:latin typeface="Arial" pitchFamily="34" charset="0"/>
              <a:cs typeface="Arial" pitchFamily="34" charset="0"/>
            </a:rPr>
            <a:t>CASA agreement (Including Enrolment for Education Solution (EES) and School Enrolment)</a:t>
          </a:r>
          <a:endParaRPr lang="en-IE" sz="2000" dirty="0">
            <a:latin typeface="Arial" pitchFamily="34" charset="0"/>
            <a:cs typeface="Arial" pitchFamily="34" charset="0"/>
          </a:endParaRPr>
        </a:p>
      </dgm:t>
    </dgm:pt>
    <dgm:pt modelId="{CA0C41D1-E345-4796-B0C4-F918F18D6460}" type="parTrans" cxnId="{37A20EB0-9658-4978-A271-8F78011D7AB3}">
      <dgm:prSet/>
      <dgm:spPr/>
      <dgm:t>
        <a:bodyPr/>
        <a:lstStyle/>
        <a:p>
          <a:endParaRPr lang="en-IE"/>
        </a:p>
      </dgm:t>
    </dgm:pt>
    <dgm:pt modelId="{F6C40787-B441-476F-9CC0-D88DE55036E2}" type="sibTrans" cxnId="{37A20EB0-9658-4978-A271-8F78011D7AB3}">
      <dgm:prSet/>
      <dgm:spPr/>
      <dgm:t>
        <a:bodyPr/>
        <a:lstStyle/>
        <a:p>
          <a:endParaRPr lang="en-IE"/>
        </a:p>
      </dgm:t>
    </dgm:pt>
    <dgm:pt modelId="{023EA992-F4E8-4784-A674-09A63F4E57AF}" type="pres">
      <dgm:prSet presAssocID="{1A96BA0B-488C-4CDA-B06D-26864FE9F357}" presName="linear" presStyleCnt="0">
        <dgm:presLayoutVars>
          <dgm:dir/>
          <dgm:animLvl val="lvl"/>
          <dgm:resizeHandles val="exact"/>
        </dgm:presLayoutVars>
      </dgm:prSet>
      <dgm:spPr/>
      <dgm:t>
        <a:bodyPr/>
        <a:lstStyle/>
        <a:p>
          <a:endParaRPr lang="en-IE"/>
        </a:p>
      </dgm:t>
    </dgm:pt>
    <dgm:pt modelId="{999F9DC0-BC4B-462A-9066-E49269A5C921}" type="pres">
      <dgm:prSet presAssocID="{2040D5A2-8104-4C4D-BA56-61FFB25B5072}" presName="parentLin" presStyleCnt="0"/>
      <dgm:spPr/>
    </dgm:pt>
    <dgm:pt modelId="{DE75A45C-F9DE-44D8-AAB9-5D6C0D847346}" type="pres">
      <dgm:prSet presAssocID="{2040D5A2-8104-4C4D-BA56-61FFB25B5072}" presName="parentLeftMargin" presStyleLbl="node1" presStyleIdx="0" presStyleCnt="3"/>
      <dgm:spPr/>
      <dgm:t>
        <a:bodyPr/>
        <a:lstStyle/>
        <a:p>
          <a:endParaRPr lang="en-IE"/>
        </a:p>
      </dgm:t>
    </dgm:pt>
    <dgm:pt modelId="{39A575B8-54D7-4900-807A-703F2C13931D}" type="pres">
      <dgm:prSet presAssocID="{2040D5A2-8104-4C4D-BA56-61FFB25B5072}" presName="parentText" presStyleLbl="node1" presStyleIdx="0" presStyleCnt="3">
        <dgm:presLayoutVars>
          <dgm:chMax val="0"/>
          <dgm:bulletEnabled val="1"/>
        </dgm:presLayoutVars>
      </dgm:prSet>
      <dgm:spPr/>
      <dgm:t>
        <a:bodyPr/>
        <a:lstStyle/>
        <a:p>
          <a:endParaRPr lang="en-IE"/>
        </a:p>
      </dgm:t>
    </dgm:pt>
    <dgm:pt modelId="{6F55779B-A75C-46A9-8623-F753CE3F2E82}" type="pres">
      <dgm:prSet presAssocID="{2040D5A2-8104-4C4D-BA56-61FFB25B5072}" presName="negativeSpace" presStyleCnt="0"/>
      <dgm:spPr/>
    </dgm:pt>
    <dgm:pt modelId="{ADEF4C41-C107-41D7-BAF4-7A560D0B1DF1}" type="pres">
      <dgm:prSet presAssocID="{2040D5A2-8104-4C4D-BA56-61FFB25B5072}" presName="childText" presStyleLbl="conFgAcc1" presStyleIdx="0" presStyleCnt="3">
        <dgm:presLayoutVars>
          <dgm:bulletEnabled val="1"/>
        </dgm:presLayoutVars>
      </dgm:prSet>
      <dgm:spPr/>
      <dgm:t>
        <a:bodyPr/>
        <a:lstStyle/>
        <a:p>
          <a:endParaRPr lang="en-IE"/>
        </a:p>
      </dgm:t>
    </dgm:pt>
    <dgm:pt modelId="{93CD523C-16C0-43F1-B345-389FE5BDAF13}" type="pres">
      <dgm:prSet presAssocID="{B5127221-B09D-4C71-8815-1CE47EE6F0DA}" presName="spaceBetweenRectangles" presStyleCnt="0"/>
      <dgm:spPr/>
    </dgm:pt>
    <dgm:pt modelId="{BFE9A287-BA1A-4CBD-9822-4B6465F77A8A}" type="pres">
      <dgm:prSet presAssocID="{35AC855A-2564-4345-9B60-6315DBC65C60}" presName="parentLin" presStyleCnt="0"/>
      <dgm:spPr/>
    </dgm:pt>
    <dgm:pt modelId="{59BE4656-D487-4A2B-9836-AD118FA5CB92}" type="pres">
      <dgm:prSet presAssocID="{35AC855A-2564-4345-9B60-6315DBC65C60}" presName="parentLeftMargin" presStyleLbl="node1" presStyleIdx="0" presStyleCnt="3"/>
      <dgm:spPr/>
      <dgm:t>
        <a:bodyPr/>
        <a:lstStyle/>
        <a:p>
          <a:endParaRPr lang="en-IE"/>
        </a:p>
      </dgm:t>
    </dgm:pt>
    <dgm:pt modelId="{8E64CBD0-9377-43CF-9B02-A7C21A755F9E}" type="pres">
      <dgm:prSet presAssocID="{35AC855A-2564-4345-9B60-6315DBC65C60}" presName="parentText" presStyleLbl="node1" presStyleIdx="1" presStyleCnt="3">
        <dgm:presLayoutVars>
          <dgm:chMax val="0"/>
          <dgm:bulletEnabled val="1"/>
        </dgm:presLayoutVars>
      </dgm:prSet>
      <dgm:spPr/>
      <dgm:t>
        <a:bodyPr/>
        <a:lstStyle/>
        <a:p>
          <a:endParaRPr lang="en-IE"/>
        </a:p>
      </dgm:t>
    </dgm:pt>
    <dgm:pt modelId="{164CD022-DDB7-4AEB-BC41-C3D18A44D445}" type="pres">
      <dgm:prSet presAssocID="{35AC855A-2564-4345-9B60-6315DBC65C60}" presName="negativeSpace" presStyleCnt="0"/>
      <dgm:spPr/>
    </dgm:pt>
    <dgm:pt modelId="{49C2E81F-5C34-463C-8239-373EFF58AAA5}" type="pres">
      <dgm:prSet presAssocID="{35AC855A-2564-4345-9B60-6315DBC65C60}" presName="childText" presStyleLbl="conFgAcc1" presStyleIdx="1" presStyleCnt="3">
        <dgm:presLayoutVars>
          <dgm:bulletEnabled val="1"/>
        </dgm:presLayoutVars>
      </dgm:prSet>
      <dgm:spPr/>
      <dgm:t>
        <a:bodyPr/>
        <a:lstStyle/>
        <a:p>
          <a:endParaRPr lang="en-IE"/>
        </a:p>
      </dgm:t>
    </dgm:pt>
    <dgm:pt modelId="{200E635F-7B63-4926-A621-6056BD180983}" type="pres">
      <dgm:prSet presAssocID="{6746DCEF-6E07-47DA-B6B4-39750B5308E5}" presName="spaceBetweenRectangles" presStyleCnt="0"/>
      <dgm:spPr/>
    </dgm:pt>
    <dgm:pt modelId="{C16E3A84-3C7C-4E17-AA30-3E433CDC7812}" type="pres">
      <dgm:prSet presAssocID="{E78FD256-8CB7-4F90-B583-B2011AF89600}" presName="parentLin" presStyleCnt="0"/>
      <dgm:spPr/>
    </dgm:pt>
    <dgm:pt modelId="{4315ED8C-040A-4771-8A26-EBA90E32B318}" type="pres">
      <dgm:prSet presAssocID="{E78FD256-8CB7-4F90-B583-B2011AF89600}" presName="parentLeftMargin" presStyleLbl="node1" presStyleIdx="1" presStyleCnt="3"/>
      <dgm:spPr/>
      <dgm:t>
        <a:bodyPr/>
        <a:lstStyle/>
        <a:p>
          <a:endParaRPr lang="en-IE"/>
        </a:p>
      </dgm:t>
    </dgm:pt>
    <dgm:pt modelId="{2DF26559-34E5-412D-8E0D-07921A7C658D}" type="pres">
      <dgm:prSet presAssocID="{E78FD256-8CB7-4F90-B583-B2011AF89600}" presName="parentText" presStyleLbl="node1" presStyleIdx="2" presStyleCnt="3">
        <dgm:presLayoutVars>
          <dgm:chMax val="0"/>
          <dgm:bulletEnabled val="1"/>
        </dgm:presLayoutVars>
      </dgm:prSet>
      <dgm:spPr/>
      <dgm:t>
        <a:bodyPr/>
        <a:lstStyle/>
        <a:p>
          <a:endParaRPr lang="en-IE"/>
        </a:p>
      </dgm:t>
    </dgm:pt>
    <dgm:pt modelId="{BB0839B9-F2E4-4AD1-A929-8FC95532D162}" type="pres">
      <dgm:prSet presAssocID="{E78FD256-8CB7-4F90-B583-B2011AF89600}" presName="negativeSpace" presStyleCnt="0"/>
      <dgm:spPr/>
    </dgm:pt>
    <dgm:pt modelId="{DF6AE4DD-A3BD-437E-9261-216772AF73D5}" type="pres">
      <dgm:prSet presAssocID="{E78FD256-8CB7-4F90-B583-B2011AF89600}" presName="childText" presStyleLbl="conFgAcc1" presStyleIdx="2" presStyleCnt="3">
        <dgm:presLayoutVars>
          <dgm:bulletEnabled val="1"/>
        </dgm:presLayoutVars>
      </dgm:prSet>
      <dgm:spPr/>
      <dgm:t>
        <a:bodyPr/>
        <a:lstStyle/>
        <a:p>
          <a:endParaRPr lang="en-IE"/>
        </a:p>
      </dgm:t>
    </dgm:pt>
  </dgm:ptLst>
  <dgm:cxnLst>
    <dgm:cxn modelId="{479BCE86-3E62-4BE4-B84D-15DD2918DBCD}" type="presOf" srcId="{35AC855A-2564-4345-9B60-6315DBC65C60}" destId="{59BE4656-D487-4A2B-9836-AD118FA5CB92}" srcOrd="0" destOrd="0" presId="urn:microsoft.com/office/officeart/2005/8/layout/list1"/>
    <dgm:cxn modelId="{94C5E9A0-DBFD-48A8-B0F2-685EB70396C3}" type="presOf" srcId="{38121FA9-5E28-4C45-A4F3-A1409B3E61D5}" destId="{49C2E81F-5C34-463C-8239-373EFF58AAA5}" srcOrd="0" destOrd="1" presId="urn:microsoft.com/office/officeart/2005/8/layout/list1"/>
    <dgm:cxn modelId="{2B704F1E-6B1D-4DF3-A0C5-E773596D0978}" srcId="{1A96BA0B-488C-4CDA-B06D-26864FE9F357}" destId="{E78FD256-8CB7-4F90-B583-B2011AF89600}" srcOrd="2" destOrd="0" parTransId="{8547EB64-7B48-4843-922A-2838CC1FF30E}" sibTransId="{C337A09B-7EF4-4C04-8004-F4E160A33621}"/>
    <dgm:cxn modelId="{F9AD9C27-0CED-405E-A670-74F5EBD84B3B}" srcId="{2040D5A2-8104-4C4D-BA56-61FFB25B5072}" destId="{1FAA15BD-EA1A-4C89-BC37-2A04CFEF9233}" srcOrd="0" destOrd="0" parTransId="{5B418748-24FB-40CB-9CFA-63D5B73E3D46}" sibTransId="{FA3DAD01-4826-486E-B1D8-31CDC4E086B0}"/>
    <dgm:cxn modelId="{A0580B6F-74E7-47D3-828B-A4EA08C98742}" type="presOf" srcId="{E78FD256-8CB7-4F90-B583-B2011AF89600}" destId="{2DF26559-34E5-412D-8E0D-07921A7C658D}" srcOrd="1" destOrd="0" presId="urn:microsoft.com/office/officeart/2005/8/layout/list1"/>
    <dgm:cxn modelId="{720D54E8-A430-4769-BC1E-F8861DF24BCB}" type="presOf" srcId="{861460C8-3F24-4FCB-8785-04A2E4D8442C}" destId="{ADEF4C41-C107-41D7-BAF4-7A560D0B1DF1}" srcOrd="0" destOrd="1" presId="urn:microsoft.com/office/officeart/2005/8/layout/list1"/>
    <dgm:cxn modelId="{BB6C853C-E469-4A3E-94CF-C22CD7DA93B0}" srcId="{1A96BA0B-488C-4CDA-B06D-26864FE9F357}" destId="{35AC855A-2564-4345-9B60-6315DBC65C60}" srcOrd="1" destOrd="0" parTransId="{36C7A4D2-B2B6-4C29-A736-75AD2A358AB9}" sibTransId="{6746DCEF-6E07-47DA-B6B4-39750B5308E5}"/>
    <dgm:cxn modelId="{83DA5CC8-C70E-45EB-A158-743F8D96A634}" type="presOf" srcId="{1A96BA0B-488C-4CDA-B06D-26864FE9F357}" destId="{023EA992-F4E8-4784-A674-09A63F4E57AF}" srcOrd="0" destOrd="0" presId="urn:microsoft.com/office/officeart/2005/8/layout/list1"/>
    <dgm:cxn modelId="{1AF77D34-4129-441C-951F-BC183B37B2FC}" type="presOf" srcId="{35AC855A-2564-4345-9B60-6315DBC65C60}" destId="{8E64CBD0-9377-43CF-9B02-A7C21A755F9E}" srcOrd="1" destOrd="0" presId="urn:microsoft.com/office/officeart/2005/8/layout/list1"/>
    <dgm:cxn modelId="{3CE729D9-D492-4AC2-977B-F0012C8AC0DE}" srcId="{E78FD256-8CB7-4F90-B583-B2011AF89600}" destId="{5893E092-2E24-4129-995A-8745805AB546}" srcOrd="1" destOrd="0" parTransId="{9DE5B6A0-2D2B-4FF8-820B-FB7A8509BAFB}" sibTransId="{F3AB990C-199A-4936-AEB5-B7C724B80E6C}"/>
    <dgm:cxn modelId="{63AA4313-522D-4135-AE76-1921F3A513D0}" srcId="{E78FD256-8CB7-4F90-B583-B2011AF89600}" destId="{B948F390-4FB8-46E3-9B80-EB9FC4BCC1FD}" srcOrd="0" destOrd="0" parTransId="{1283C8B6-867C-4C1B-9784-4DE3677DAA65}" sibTransId="{494EBCB2-FEF9-4A85-9333-79E1D896C030}"/>
    <dgm:cxn modelId="{60819B86-6A5D-41AB-98D0-6578BD46B20A}" type="presOf" srcId="{2040D5A2-8104-4C4D-BA56-61FFB25B5072}" destId="{DE75A45C-F9DE-44D8-AAB9-5D6C0D847346}" srcOrd="0" destOrd="0" presId="urn:microsoft.com/office/officeart/2005/8/layout/list1"/>
    <dgm:cxn modelId="{710F2E7A-19C0-4EBD-A601-F6744224CFBA}" type="presOf" srcId="{1FAA15BD-EA1A-4C89-BC37-2A04CFEF9233}" destId="{ADEF4C41-C107-41D7-BAF4-7A560D0B1DF1}" srcOrd="0" destOrd="0" presId="urn:microsoft.com/office/officeart/2005/8/layout/list1"/>
    <dgm:cxn modelId="{2D3AFFB6-03CB-47CA-BF70-C130B0A619CB}" srcId="{35AC855A-2564-4345-9B60-6315DBC65C60}" destId="{38121FA9-5E28-4C45-A4F3-A1409B3E61D5}" srcOrd="1" destOrd="0" parTransId="{7236E194-499A-4AF9-9492-152604FDC368}" sibTransId="{27C8E331-8AA3-4F30-B2C7-93AAB116EADE}"/>
    <dgm:cxn modelId="{94A2A858-B916-43F5-BED9-C630E1BB052F}" srcId="{35AC855A-2564-4345-9B60-6315DBC65C60}" destId="{9BD613BA-1D24-4868-840F-628FFAE3DC52}" srcOrd="0" destOrd="0" parTransId="{B90A9079-64FF-4E46-9C45-55363220FDF7}" sibTransId="{4F88CAB3-4369-464B-8708-4C629DA456F6}"/>
    <dgm:cxn modelId="{9D740160-A283-4F2C-913B-303B8AFC597C}" type="presOf" srcId="{5893E092-2E24-4129-995A-8745805AB546}" destId="{DF6AE4DD-A3BD-437E-9261-216772AF73D5}" srcOrd="0" destOrd="1" presId="urn:microsoft.com/office/officeart/2005/8/layout/list1"/>
    <dgm:cxn modelId="{F4D751A4-3D57-4D3D-8ADA-F4B77D38AC19}" srcId="{1A96BA0B-488C-4CDA-B06D-26864FE9F357}" destId="{2040D5A2-8104-4C4D-BA56-61FFB25B5072}" srcOrd="0" destOrd="0" parTransId="{8A2D4F63-2DC3-48D6-B57F-FC72FD9951D5}" sibTransId="{B5127221-B09D-4C71-8815-1CE47EE6F0DA}"/>
    <dgm:cxn modelId="{37A20EB0-9658-4978-A271-8F78011D7AB3}" srcId="{2040D5A2-8104-4C4D-BA56-61FFB25B5072}" destId="{861460C8-3F24-4FCB-8785-04A2E4D8442C}" srcOrd="1" destOrd="0" parTransId="{CA0C41D1-E345-4796-B0C4-F918F18D6460}" sibTransId="{F6C40787-B441-476F-9CC0-D88DE55036E2}"/>
    <dgm:cxn modelId="{3644F6BE-ADC0-48D0-981A-8F1E1F115DE1}" type="presOf" srcId="{E78FD256-8CB7-4F90-B583-B2011AF89600}" destId="{4315ED8C-040A-4771-8A26-EBA90E32B318}" srcOrd="0" destOrd="0" presId="urn:microsoft.com/office/officeart/2005/8/layout/list1"/>
    <dgm:cxn modelId="{C6B8694A-6FA0-4F9B-91E2-E1AAB1FE4FFB}" type="presOf" srcId="{B948F390-4FB8-46E3-9B80-EB9FC4BCC1FD}" destId="{DF6AE4DD-A3BD-437E-9261-216772AF73D5}" srcOrd="0" destOrd="0" presId="urn:microsoft.com/office/officeart/2005/8/layout/list1"/>
    <dgm:cxn modelId="{AAA6385C-9A37-4905-A0CD-98D2A80F9F5D}" type="presOf" srcId="{9BD613BA-1D24-4868-840F-628FFAE3DC52}" destId="{49C2E81F-5C34-463C-8239-373EFF58AAA5}" srcOrd="0" destOrd="0" presId="urn:microsoft.com/office/officeart/2005/8/layout/list1"/>
    <dgm:cxn modelId="{665F38FC-B819-4E71-8296-7B1D091F530F}" type="presOf" srcId="{2040D5A2-8104-4C4D-BA56-61FFB25B5072}" destId="{39A575B8-54D7-4900-807A-703F2C13931D}" srcOrd="1" destOrd="0" presId="urn:microsoft.com/office/officeart/2005/8/layout/list1"/>
    <dgm:cxn modelId="{2CD36406-AB94-4371-83D7-A5780AE7AB4A}" type="presParOf" srcId="{023EA992-F4E8-4784-A674-09A63F4E57AF}" destId="{999F9DC0-BC4B-462A-9066-E49269A5C921}" srcOrd="0" destOrd="0" presId="urn:microsoft.com/office/officeart/2005/8/layout/list1"/>
    <dgm:cxn modelId="{1E99E7ED-D7D3-4739-8191-E6B2BD663C63}" type="presParOf" srcId="{999F9DC0-BC4B-462A-9066-E49269A5C921}" destId="{DE75A45C-F9DE-44D8-AAB9-5D6C0D847346}" srcOrd="0" destOrd="0" presId="urn:microsoft.com/office/officeart/2005/8/layout/list1"/>
    <dgm:cxn modelId="{35EB3EAC-35B1-47E8-B2C2-71CC5BCC863E}" type="presParOf" srcId="{999F9DC0-BC4B-462A-9066-E49269A5C921}" destId="{39A575B8-54D7-4900-807A-703F2C13931D}" srcOrd="1" destOrd="0" presId="urn:microsoft.com/office/officeart/2005/8/layout/list1"/>
    <dgm:cxn modelId="{D0EBF2E1-3746-4684-9C54-E7170F155B51}" type="presParOf" srcId="{023EA992-F4E8-4784-A674-09A63F4E57AF}" destId="{6F55779B-A75C-46A9-8623-F753CE3F2E82}" srcOrd="1" destOrd="0" presId="urn:microsoft.com/office/officeart/2005/8/layout/list1"/>
    <dgm:cxn modelId="{24428A9E-714E-4A50-8098-A5C33BBCEECC}" type="presParOf" srcId="{023EA992-F4E8-4784-A674-09A63F4E57AF}" destId="{ADEF4C41-C107-41D7-BAF4-7A560D0B1DF1}" srcOrd="2" destOrd="0" presId="urn:microsoft.com/office/officeart/2005/8/layout/list1"/>
    <dgm:cxn modelId="{EA8B1D4E-98B1-4830-B1A7-626796AAABC0}" type="presParOf" srcId="{023EA992-F4E8-4784-A674-09A63F4E57AF}" destId="{93CD523C-16C0-43F1-B345-389FE5BDAF13}" srcOrd="3" destOrd="0" presId="urn:microsoft.com/office/officeart/2005/8/layout/list1"/>
    <dgm:cxn modelId="{B65D6499-2756-44CE-BBC3-642EAAE6B3AE}" type="presParOf" srcId="{023EA992-F4E8-4784-A674-09A63F4E57AF}" destId="{BFE9A287-BA1A-4CBD-9822-4B6465F77A8A}" srcOrd="4" destOrd="0" presId="urn:microsoft.com/office/officeart/2005/8/layout/list1"/>
    <dgm:cxn modelId="{B3CC9AB2-E3DA-4B6D-AE2A-3111442CC6C7}" type="presParOf" srcId="{BFE9A287-BA1A-4CBD-9822-4B6465F77A8A}" destId="{59BE4656-D487-4A2B-9836-AD118FA5CB92}" srcOrd="0" destOrd="0" presId="urn:microsoft.com/office/officeart/2005/8/layout/list1"/>
    <dgm:cxn modelId="{50490B89-0E23-4780-9E47-274CB7B8A0AB}" type="presParOf" srcId="{BFE9A287-BA1A-4CBD-9822-4B6465F77A8A}" destId="{8E64CBD0-9377-43CF-9B02-A7C21A755F9E}" srcOrd="1" destOrd="0" presId="urn:microsoft.com/office/officeart/2005/8/layout/list1"/>
    <dgm:cxn modelId="{613936B8-EA9C-42AE-8861-0DA05879E41E}" type="presParOf" srcId="{023EA992-F4E8-4784-A674-09A63F4E57AF}" destId="{164CD022-DDB7-4AEB-BC41-C3D18A44D445}" srcOrd="5" destOrd="0" presId="urn:microsoft.com/office/officeart/2005/8/layout/list1"/>
    <dgm:cxn modelId="{F7D22040-2E1A-4A42-BF78-942E3EB6C9E7}" type="presParOf" srcId="{023EA992-F4E8-4784-A674-09A63F4E57AF}" destId="{49C2E81F-5C34-463C-8239-373EFF58AAA5}" srcOrd="6" destOrd="0" presId="urn:microsoft.com/office/officeart/2005/8/layout/list1"/>
    <dgm:cxn modelId="{76862699-C140-4763-A8C3-AFA99A351F02}" type="presParOf" srcId="{023EA992-F4E8-4784-A674-09A63F4E57AF}" destId="{200E635F-7B63-4926-A621-6056BD180983}" srcOrd="7" destOrd="0" presId="urn:microsoft.com/office/officeart/2005/8/layout/list1"/>
    <dgm:cxn modelId="{5A766407-66D9-445F-AE45-09068F821A77}" type="presParOf" srcId="{023EA992-F4E8-4784-A674-09A63F4E57AF}" destId="{C16E3A84-3C7C-4E17-AA30-3E433CDC7812}" srcOrd="8" destOrd="0" presId="urn:microsoft.com/office/officeart/2005/8/layout/list1"/>
    <dgm:cxn modelId="{4B3E49D4-AE95-47F8-B25D-EFBF036966C2}" type="presParOf" srcId="{C16E3A84-3C7C-4E17-AA30-3E433CDC7812}" destId="{4315ED8C-040A-4771-8A26-EBA90E32B318}" srcOrd="0" destOrd="0" presId="urn:microsoft.com/office/officeart/2005/8/layout/list1"/>
    <dgm:cxn modelId="{BB33F39C-3D0A-4C07-A5CC-FC35A7367644}" type="presParOf" srcId="{C16E3A84-3C7C-4E17-AA30-3E433CDC7812}" destId="{2DF26559-34E5-412D-8E0D-07921A7C658D}" srcOrd="1" destOrd="0" presId="urn:microsoft.com/office/officeart/2005/8/layout/list1"/>
    <dgm:cxn modelId="{5E632BF3-C3E8-40D9-BE9A-A6B6B6D6F71C}" type="presParOf" srcId="{023EA992-F4E8-4784-A674-09A63F4E57AF}" destId="{BB0839B9-F2E4-4AD1-A929-8FC95532D162}" srcOrd="9" destOrd="0" presId="urn:microsoft.com/office/officeart/2005/8/layout/list1"/>
    <dgm:cxn modelId="{ECEC6205-FA77-4D80-96D2-9FC4B2820FC0}" type="presParOf" srcId="{023EA992-F4E8-4784-A674-09A63F4E57AF}" destId="{DF6AE4DD-A3BD-437E-9261-216772AF73D5}"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0BB2A4-5D75-4E58-8EE3-5B5559ED53B0}" type="doc">
      <dgm:prSet loTypeId="urn:microsoft.com/office/officeart/2005/8/layout/vList3#2" loCatId="list" qsTypeId="urn:microsoft.com/office/officeart/2005/8/quickstyle/simple5" qsCatId="simple" csTypeId="urn:microsoft.com/office/officeart/2005/8/colors/accent1_2" csCatId="accent1" phldr="1"/>
      <dgm:spPr/>
      <dgm:t>
        <a:bodyPr/>
        <a:lstStyle/>
        <a:p>
          <a:endParaRPr lang="en-IE"/>
        </a:p>
      </dgm:t>
    </dgm:pt>
    <dgm:pt modelId="{D61E0571-2387-4211-83E2-E83185FF2F4B}">
      <dgm:prSet phldrT="[Text]" custT="1"/>
      <dgm:spPr/>
      <dgm:t>
        <a:bodyPr/>
        <a:lstStyle/>
        <a:p>
          <a:r>
            <a:rPr lang="en-IE" sz="2800" dirty="0" smtClean="0">
              <a:latin typeface="Arial" pitchFamily="34" charset="0"/>
              <a:cs typeface="Arial" pitchFamily="34" charset="0"/>
            </a:rPr>
            <a:t>CRM Online is orderable Internationally from February 1</a:t>
          </a:r>
          <a:r>
            <a:rPr lang="en-IE" sz="2800" baseline="30000" dirty="0" smtClean="0">
              <a:latin typeface="Arial" pitchFamily="34" charset="0"/>
              <a:cs typeface="Arial" pitchFamily="34" charset="0"/>
            </a:rPr>
            <a:t>st</a:t>
          </a:r>
          <a:r>
            <a:rPr lang="en-IE" sz="2800" dirty="0" smtClean="0">
              <a:latin typeface="Arial" pitchFamily="34" charset="0"/>
              <a:cs typeface="Arial" pitchFamily="34" charset="0"/>
            </a:rPr>
            <a:t> 2011</a:t>
          </a:r>
          <a:endParaRPr lang="en-IE" sz="2800" dirty="0">
            <a:latin typeface="Arial" pitchFamily="34" charset="0"/>
            <a:cs typeface="Arial" pitchFamily="34" charset="0"/>
          </a:endParaRPr>
        </a:p>
      </dgm:t>
    </dgm:pt>
    <dgm:pt modelId="{78221E62-9164-416A-B702-73DE8483CA23}" type="parTrans" cxnId="{A6F3E48B-4473-417F-B02E-8F7B6E45EACB}">
      <dgm:prSet/>
      <dgm:spPr/>
      <dgm:t>
        <a:bodyPr/>
        <a:lstStyle/>
        <a:p>
          <a:endParaRPr lang="en-IE"/>
        </a:p>
      </dgm:t>
    </dgm:pt>
    <dgm:pt modelId="{890FF4CC-223B-4131-9726-215956351828}" type="sibTrans" cxnId="{A6F3E48B-4473-417F-B02E-8F7B6E45EACB}">
      <dgm:prSet/>
      <dgm:spPr/>
      <dgm:t>
        <a:bodyPr/>
        <a:lstStyle/>
        <a:p>
          <a:endParaRPr lang="en-IE"/>
        </a:p>
      </dgm:t>
    </dgm:pt>
    <dgm:pt modelId="{CE1D649B-5242-4ED1-A83C-D636F841C4A9}">
      <dgm:prSet phldrT="[Text]" custT="1"/>
      <dgm:spPr/>
      <dgm:t>
        <a:bodyPr/>
        <a:lstStyle/>
        <a:p>
          <a:r>
            <a:rPr lang="en-IE" sz="2800" dirty="0" smtClean="0">
              <a:latin typeface="Arial" pitchFamily="34" charset="0"/>
              <a:cs typeface="Arial" pitchFamily="34" charset="0"/>
            </a:rPr>
            <a:t>SKUs can be purchased under EA &amp; </a:t>
          </a:r>
          <a:r>
            <a:rPr lang="en-US" sz="2800" dirty="0" smtClean="0">
              <a:latin typeface="Arial" pitchFamily="34" charset="0"/>
              <a:cs typeface="Arial" pitchFamily="34" charset="0"/>
            </a:rPr>
            <a:t>CASA agreement </a:t>
          </a:r>
          <a:r>
            <a:rPr lang="en-US" sz="2000" dirty="0" smtClean="0">
              <a:latin typeface="Arial" pitchFamily="34" charset="0"/>
              <a:cs typeface="Arial" pitchFamily="34" charset="0"/>
            </a:rPr>
            <a:t>(Including Enrolment for Education Solution (EES) and School Enrolment)</a:t>
          </a:r>
          <a:r>
            <a:rPr lang="en-IE" sz="2000" dirty="0" smtClean="0">
              <a:latin typeface="Arial" pitchFamily="34" charset="0"/>
              <a:cs typeface="Arial" pitchFamily="34" charset="0"/>
            </a:rPr>
            <a:t>.</a:t>
          </a:r>
          <a:endParaRPr lang="en-IE" sz="2000" b="1" dirty="0">
            <a:solidFill>
              <a:srgbClr val="FF0000"/>
            </a:solidFill>
            <a:latin typeface="Arial" pitchFamily="34" charset="0"/>
            <a:cs typeface="Arial" pitchFamily="34" charset="0"/>
          </a:endParaRPr>
        </a:p>
      </dgm:t>
    </dgm:pt>
    <dgm:pt modelId="{ACF89588-C90F-46F8-AE1D-8D2CD4D22C45}" type="parTrans" cxnId="{7290FF56-DC51-47AA-A116-15303B546539}">
      <dgm:prSet/>
      <dgm:spPr/>
      <dgm:t>
        <a:bodyPr/>
        <a:lstStyle/>
        <a:p>
          <a:endParaRPr lang="en-IE"/>
        </a:p>
      </dgm:t>
    </dgm:pt>
    <dgm:pt modelId="{470DF351-41AF-4060-9D84-71E0D089AA90}" type="sibTrans" cxnId="{7290FF56-DC51-47AA-A116-15303B546539}">
      <dgm:prSet/>
      <dgm:spPr/>
      <dgm:t>
        <a:bodyPr/>
        <a:lstStyle/>
        <a:p>
          <a:endParaRPr lang="en-IE"/>
        </a:p>
      </dgm:t>
    </dgm:pt>
    <dgm:pt modelId="{A83BEEED-F609-4950-8881-E258874E5CEA}">
      <dgm:prSet phldrT="[Text]" custT="1"/>
      <dgm:spPr/>
      <dgm:t>
        <a:bodyPr/>
        <a:lstStyle/>
        <a:p>
          <a:r>
            <a:rPr lang="en-IE" sz="2800" dirty="0" smtClean="0">
              <a:latin typeface="Arial" pitchFamily="34" charset="0"/>
              <a:cs typeface="Arial" pitchFamily="34" charset="0"/>
            </a:rPr>
            <a:t>Available in North America since Q2FY10. </a:t>
          </a:r>
        </a:p>
        <a:p>
          <a:r>
            <a:rPr lang="en-IE" sz="2800" dirty="0" smtClean="0">
              <a:latin typeface="Arial" pitchFamily="34" charset="0"/>
              <a:cs typeface="Arial" pitchFamily="34" charset="0"/>
            </a:rPr>
            <a:t>Now available in Asia, EMEA and Latin America with this launch</a:t>
          </a:r>
          <a:endParaRPr lang="en-IE" sz="2800" dirty="0">
            <a:latin typeface="Arial" pitchFamily="34" charset="0"/>
            <a:cs typeface="Arial" pitchFamily="34" charset="0"/>
          </a:endParaRPr>
        </a:p>
      </dgm:t>
    </dgm:pt>
    <dgm:pt modelId="{BA6D925B-C925-45AE-91B3-F683844FC6CE}" type="parTrans" cxnId="{04757800-6A0F-4BD4-9C9C-68C64C111E11}">
      <dgm:prSet/>
      <dgm:spPr/>
      <dgm:t>
        <a:bodyPr/>
        <a:lstStyle/>
        <a:p>
          <a:endParaRPr lang="en-IE"/>
        </a:p>
      </dgm:t>
    </dgm:pt>
    <dgm:pt modelId="{8ACA6A8E-66DA-4B80-9B9A-BCED875AC5AF}" type="sibTrans" cxnId="{04757800-6A0F-4BD4-9C9C-68C64C111E11}">
      <dgm:prSet/>
      <dgm:spPr/>
      <dgm:t>
        <a:bodyPr/>
        <a:lstStyle/>
        <a:p>
          <a:endParaRPr lang="en-IE"/>
        </a:p>
      </dgm:t>
    </dgm:pt>
    <dgm:pt modelId="{9D875CDE-018F-413B-A98B-3CF0155A839A}" type="pres">
      <dgm:prSet presAssocID="{F90BB2A4-5D75-4E58-8EE3-5B5559ED53B0}" presName="linearFlow" presStyleCnt="0">
        <dgm:presLayoutVars>
          <dgm:dir/>
          <dgm:resizeHandles val="exact"/>
        </dgm:presLayoutVars>
      </dgm:prSet>
      <dgm:spPr/>
      <dgm:t>
        <a:bodyPr/>
        <a:lstStyle/>
        <a:p>
          <a:endParaRPr lang="en-IE"/>
        </a:p>
      </dgm:t>
    </dgm:pt>
    <dgm:pt modelId="{0FF8A4BE-B73A-49F5-A0C6-0783D3E17493}" type="pres">
      <dgm:prSet presAssocID="{D61E0571-2387-4211-83E2-E83185FF2F4B}" presName="composite" presStyleCnt="0"/>
      <dgm:spPr/>
    </dgm:pt>
    <dgm:pt modelId="{A4FE6984-35BF-4DAC-9553-055D2235F65B}" type="pres">
      <dgm:prSet presAssocID="{D61E0571-2387-4211-83E2-E83185FF2F4B}" presName="imgShp" presStyleLbl="fgImgPlace1" presStyleIdx="0" presStyleCnt="3" custLinFactNeighborX="-47676"/>
      <dgm:spPr>
        <a:blipFill rotWithShape="0">
          <a:blip xmlns:r="http://schemas.openxmlformats.org/officeDocument/2006/relationships" r:embed="rId1"/>
          <a:stretch>
            <a:fillRect/>
          </a:stretch>
        </a:blipFill>
      </dgm:spPr>
    </dgm:pt>
    <dgm:pt modelId="{D42AD5AA-A0F5-4595-8CA3-D9352B964C4F}" type="pres">
      <dgm:prSet presAssocID="{D61E0571-2387-4211-83E2-E83185FF2F4B}" presName="txShp" presStyleLbl="node1" presStyleIdx="0" presStyleCnt="3" custScaleX="130261">
        <dgm:presLayoutVars>
          <dgm:bulletEnabled val="1"/>
        </dgm:presLayoutVars>
      </dgm:prSet>
      <dgm:spPr/>
      <dgm:t>
        <a:bodyPr/>
        <a:lstStyle/>
        <a:p>
          <a:endParaRPr lang="en-IE"/>
        </a:p>
      </dgm:t>
    </dgm:pt>
    <dgm:pt modelId="{8048F391-2B95-482B-A333-03E10B901D10}" type="pres">
      <dgm:prSet presAssocID="{890FF4CC-223B-4131-9726-215956351828}" presName="spacing" presStyleCnt="0"/>
      <dgm:spPr/>
    </dgm:pt>
    <dgm:pt modelId="{9D8DFD29-7480-458B-AA23-CB4F47653528}" type="pres">
      <dgm:prSet presAssocID="{CE1D649B-5242-4ED1-A83C-D636F841C4A9}" presName="composite" presStyleCnt="0"/>
      <dgm:spPr/>
    </dgm:pt>
    <dgm:pt modelId="{AE758F32-349F-4111-B3CB-CC0DE1566A2D}" type="pres">
      <dgm:prSet presAssocID="{CE1D649B-5242-4ED1-A83C-D636F841C4A9}" presName="imgShp" presStyleLbl="fgImgPlace1" presStyleIdx="1" presStyleCnt="3" custLinFactNeighborX="-43003"/>
      <dgm:spPr>
        <a:blipFill rotWithShape="0">
          <a:blip xmlns:r="http://schemas.openxmlformats.org/officeDocument/2006/relationships" r:embed="rId1"/>
          <a:stretch>
            <a:fillRect/>
          </a:stretch>
        </a:blipFill>
      </dgm:spPr>
    </dgm:pt>
    <dgm:pt modelId="{EAD6D898-C225-4172-A1A6-551BE4CFB1FD}" type="pres">
      <dgm:prSet presAssocID="{CE1D649B-5242-4ED1-A83C-D636F841C4A9}" presName="txShp" presStyleLbl="node1" presStyleIdx="1" presStyleCnt="3" custScaleX="130261">
        <dgm:presLayoutVars>
          <dgm:bulletEnabled val="1"/>
        </dgm:presLayoutVars>
      </dgm:prSet>
      <dgm:spPr/>
      <dgm:t>
        <a:bodyPr/>
        <a:lstStyle/>
        <a:p>
          <a:endParaRPr lang="en-IE"/>
        </a:p>
      </dgm:t>
    </dgm:pt>
    <dgm:pt modelId="{C32DA3CA-DD58-472C-A1FA-1B2C61BD9AD5}" type="pres">
      <dgm:prSet presAssocID="{470DF351-41AF-4060-9D84-71E0D089AA90}" presName="spacing" presStyleCnt="0"/>
      <dgm:spPr/>
    </dgm:pt>
    <dgm:pt modelId="{868725A4-CF0B-43B9-8E51-C9BD6B128AF8}" type="pres">
      <dgm:prSet presAssocID="{A83BEEED-F609-4950-8881-E258874E5CEA}" presName="composite" presStyleCnt="0"/>
      <dgm:spPr/>
    </dgm:pt>
    <dgm:pt modelId="{5662A4C4-DDED-4003-918D-573A5B9B4730}" type="pres">
      <dgm:prSet presAssocID="{A83BEEED-F609-4950-8881-E258874E5CEA}" presName="imgShp" presStyleLbl="fgImgPlace1" presStyleIdx="2" presStyleCnt="3" custLinFactNeighborX="-42039"/>
      <dgm:spPr>
        <a:blipFill rotWithShape="0">
          <a:blip xmlns:r="http://schemas.openxmlformats.org/officeDocument/2006/relationships" r:embed="rId1"/>
          <a:stretch>
            <a:fillRect/>
          </a:stretch>
        </a:blipFill>
      </dgm:spPr>
      <dgm:t>
        <a:bodyPr/>
        <a:lstStyle/>
        <a:p>
          <a:endParaRPr lang="en-IE"/>
        </a:p>
      </dgm:t>
    </dgm:pt>
    <dgm:pt modelId="{C1FDF7DB-B428-4A56-851E-5388969F7ADA}" type="pres">
      <dgm:prSet presAssocID="{A83BEEED-F609-4950-8881-E258874E5CEA}" presName="txShp" presStyleLbl="node1" presStyleIdx="2" presStyleCnt="3" custScaleX="132630" custScaleY="129224">
        <dgm:presLayoutVars>
          <dgm:bulletEnabled val="1"/>
        </dgm:presLayoutVars>
      </dgm:prSet>
      <dgm:spPr/>
      <dgm:t>
        <a:bodyPr/>
        <a:lstStyle/>
        <a:p>
          <a:endParaRPr lang="en-IE"/>
        </a:p>
      </dgm:t>
    </dgm:pt>
  </dgm:ptLst>
  <dgm:cxnLst>
    <dgm:cxn modelId="{BC86FF81-C3D3-4F05-B21B-723719C56938}" type="presOf" srcId="{A83BEEED-F609-4950-8881-E258874E5CEA}" destId="{C1FDF7DB-B428-4A56-851E-5388969F7ADA}" srcOrd="0" destOrd="0" presId="urn:microsoft.com/office/officeart/2005/8/layout/vList3#2"/>
    <dgm:cxn modelId="{67E0474A-380D-4351-8896-57C9F5F00AD2}" type="presOf" srcId="{F90BB2A4-5D75-4E58-8EE3-5B5559ED53B0}" destId="{9D875CDE-018F-413B-A98B-3CF0155A839A}" srcOrd="0" destOrd="0" presId="urn:microsoft.com/office/officeart/2005/8/layout/vList3#2"/>
    <dgm:cxn modelId="{04757800-6A0F-4BD4-9C9C-68C64C111E11}" srcId="{F90BB2A4-5D75-4E58-8EE3-5B5559ED53B0}" destId="{A83BEEED-F609-4950-8881-E258874E5CEA}" srcOrd="2" destOrd="0" parTransId="{BA6D925B-C925-45AE-91B3-F683844FC6CE}" sibTransId="{8ACA6A8E-66DA-4B80-9B9A-BCED875AC5AF}"/>
    <dgm:cxn modelId="{7290FF56-DC51-47AA-A116-15303B546539}" srcId="{F90BB2A4-5D75-4E58-8EE3-5B5559ED53B0}" destId="{CE1D649B-5242-4ED1-A83C-D636F841C4A9}" srcOrd="1" destOrd="0" parTransId="{ACF89588-C90F-46F8-AE1D-8D2CD4D22C45}" sibTransId="{470DF351-41AF-4060-9D84-71E0D089AA90}"/>
    <dgm:cxn modelId="{2D6CABE2-A3D2-4E7F-A5DB-E4048C0604CA}" type="presOf" srcId="{CE1D649B-5242-4ED1-A83C-D636F841C4A9}" destId="{EAD6D898-C225-4172-A1A6-551BE4CFB1FD}" srcOrd="0" destOrd="0" presId="urn:microsoft.com/office/officeart/2005/8/layout/vList3#2"/>
    <dgm:cxn modelId="{40152A24-6F96-41F4-9AF1-54E9232B48C1}" type="presOf" srcId="{D61E0571-2387-4211-83E2-E83185FF2F4B}" destId="{D42AD5AA-A0F5-4595-8CA3-D9352B964C4F}" srcOrd="0" destOrd="0" presId="urn:microsoft.com/office/officeart/2005/8/layout/vList3#2"/>
    <dgm:cxn modelId="{A6F3E48B-4473-417F-B02E-8F7B6E45EACB}" srcId="{F90BB2A4-5D75-4E58-8EE3-5B5559ED53B0}" destId="{D61E0571-2387-4211-83E2-E83185FF2F4B}" srcOrd="0" destOrd="0" parTransId="{78221E62-9164-416A-B702-73DE8483CA23}" sibTransId="{890FF4CC-223B-4131-9726-215956351828}"/>
    <dgm:cxn modelId="{12178EB6-5970-4CAB-81FA-F35DD1E84C66}" type="presParOf" srcId="{9D875CDE-018F-413B-A98B-3CF0155A839A}" destId="{0FF8A4BE-B73A-49F5-A0C6-0783D3E17493}" srcOrd="0" destOrd="0" presId="urn:microsoft.com/office/officeart/2005/8/layout/vList3#2"/>
    <dgm:cxn modelId="{3C0CEA18-E17F-4EBD-9368-5582815696F3}" type="presParOf" srcId="{0FF8A4BE-B73A-49F5-A0C6-0783D3E17493}" destId="{A4FE6984-35BF-4DAC-9553-055D2235F65B}" srcOrd="0" destOrd="0" presId="urn:microsoft.com/office/officeart/2005/8/layout/vList3#2"/>
    <dgm:cxn modelId="{3F8824B4-FBAD-4E85-A73F-5704D4EBA6C0}" type="presParOf" srcId="{0FF8A4BE-B73A-49F5-A0C6-0783D3E17493}" destId="{D42AD5AA-A0F5-4595-8CA3-D9352B964C4F}" srcOrd="1" destOrd="0" presId="urn:microsoft.com/office/officeart/2005/8/layout/vList3#2"/>
    <dgm:cxn modelId="{98EEC4C1-0681-41F0-89AA-7FFE20873AC3}" type="presParOf" srcId="{9D875CDE-018F-413B-A98B-3CF0155A839A}" destId="{8048F391-2B95-482B-A333-03E10B901D10}" srcOrd="1" destOrd="0" presId="urn:microsoft.com/office/officeart/2005/8/layout/vList3#2"/>
    <dgm:cxn modelId="{7260E63C-FFB9-4ED4-A6A7-BFE54F15A76E}" type="presParOf" srcId="{9D875CDE-018F-413B-A98B-3CF0155A839A}" destId="{9D8DFD29-7480-458B-AA23-CB4F47653528}" srcOrd="2" destOrd="0" presId="urn:microsoft.com/office/officeart/2005/8/layout/vList3#2"/>
    <dgm:cxn modelId="{661C12D7-E87A-4426-AD72-614127FC3632}" type="presParOf" srcId="{9D8DFD29-7480-458B-AA23-CB4F47653528}" destId="{AE758F32-349F-4111-B3CB-CC0DE1566A2D}" srcOrd="0" destOrd="0" presId="urn:microsoft.com/office/officeart/2005/8/layout/vList3#2"/>
    <dgm:cxn modelId="{2DB76A58-D9C2-42AB-AD45-DD475E7C0447}" type="presParOf" srcId="{9D8DFD29-7480-458B-AA23-CB4F47653528}" destId="{EAD6D898-C225-4172-A1A6-551BE4CFB1FD}" srcOrd="1" destOrd="0" presId="urn:microsoft.com/office/officeart/2005/8/layout/vList3#2"/>
    <dgm:cxn modelId="{6D51EE73-7EF4-4FA5-B01E-847CBDA81303}" type="presParOf" srcId="{9D875CDE-018F-413B-A98B-3CF0155A839A}" destId="{C32DA3CA-DD58-472C-A1FA-1B2C61BD9AD5}" srcOrd="3" destOrd="0" presId="urn:microsoft.com/office/officeart/2005/8/layout/vList3#2"/>
    <dgm:cxn modelId="{CACB7871-1487-4F17-A783-E105751415F0}" type="presParOf" srcId="{9D875CDE-018F-413B-A98B-3CF0155A839A}" destId="{868725A4-CF0B-43B9-8E51-C9BD6B128AF8}" srcOrd="4" destOrd="0" presId="urn:microsoft.com/office/officeart/2005/8/layout/vList3#2"/>
    <dgm:cxn modelId="{A3C7E99D-274A-47E2-B881-700BD74DF2DD}" type="presParOf" srcId="{868725A4-CF0B-43B9-8E51-C9BD6B128AF8}" destId="{5662A4C4-DDED-4003-918D-573A5B9B4730}" srcOrd="0" destOrd="0" presId="urn:microsoft.com/office/officeart/2005/8/layout/vList3#2"/>
    <dgm:cxn modelId="{7A9594A9-4EA5-435F-A7EE-D7A8B132CD99}" type="presParOf" srcId="{868725A4-CF0B-43B9-8E51-C9BD6B128AF8}" destId="{C1FDF7DB-B428-4A56-851E-5388969F7ADA}" srcOrd="1" destOrd="0" presId="urn:microsoft.com/office/officeart/2005/8/layout/vList3#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41DCF0-4397-445B-8973-80F22DE2A87A}" type="doc">
      <dgm:prSet loTypeId="urn:microsoft.com/office/officeart/2005/8/layout/process2" loCatId="process" qsTypeId="urn:microsoft.com/office/officeart/2005/8/quickstyle/simple5" qsCatId="simple" csTypeId="urn:microsoft.com/office/officeart/2005/8/colors/colorful4" csCatId="colorful" phldr="1"/>
      <dgm:spPr/>
      <dgm:t>
        <a:bodyPr/>
        <a:lstStyle/>
        <a:p>
          <a:endParaRPr lang="en-IE"/>
        </a:p>
      </dgm:t>
    </dgm:pt>
    <dgm:pt modelId="{50BD920A-8FAC-4EA8-96F5-F517FC594EE1}">
      <dgm:prSet phldrT="[Text]" custT="1"/>
      <dgm:spPr/>
      <dgm:t>
        <a:bodyPr/>
        <a:lstStyle/>
        <a:p>
          <a:r>
            <a:rPr lang="en-IE" sz="2400" dirty="0" smtClean="0">
              <a:latin typeface="Arial" pitchFamily="34" charset="0"/>
              <a:cs typeface="Arial" pitchFamily="34" charset="0"/>
            </a:rPr>
            <a:t>Customer signs up and Activates Trial</a:t>
          </a:r>
          <a:endParaRPr lang="en-IE" sz="2400" dirty="0">
            <a:latin typeface="Arial" pitchFamily="34" charset="0"/>
            <a:cs typeface="Arial" pitchFamily="34" charset="0"/>
          </a:endParaRPr>
        </a:p>
      </dgm:t>
    </dgm:pt>
    <dgm:pt modelId="{F6004B9C-A103-4621-9FF3-E3803C9E0A3C}" type="parTrans" cxnId="{580BA2A9-5AB0-4F14-9A92-88009F855F07}">
      <dgm:prSet/>
      <dgm:spPr/>
      <dgm:t>
        <a:bodyPr/>
        <a:lstStyle/>
        <a:p>
          <a:endParaRPr lang="en-IE"/>
        </a:p>
      </dgm:t>
    </dgm:pt>
    <dgm:pt modelId="{92E2D331-00C4-4D6E-8A0B-DE30DE2DA5E1}" type="sibTrans" cxnId="{580BA2A9-5AB0-4F14-9A92-88009F855F07}">
      <dgm:prSet/>
      <dgm:spPr/>
      <dgm:t>
        <a:bodyPr/>
        <a:lstStyle/>
        <a:p>
          <a:endParaRPr lang="en-IE"/>
        </a:p>
      </dgm:t>
    </dgm:pt>
    <dgm:pt modelId="{7E43E17F-3402-496C-B525-BDFE0209F59B}">
      <dgm:prSet phldrT="[Text]" custT="1"/>
      <dgm:spPr/>
      <dgm:t>
        <a:bodyPr/>
        <a:lstStyle/>
        <a:p>
          <a:r>
            <a:rPr lang="en-IE" sz="2400" dirty="0" smtClean="0">
              <a:latin typeface="Arial" pitchFamily="34" charset="0"/>
              <a:cs typeface="Arial" pitchFamily="34" charset="0"/>
            </a:rPr>
            <a:t>Partner submits the Purchase Order on behalf of the customer  </a:t>
          </a:r>
          <a:endParaRPr lang="en-IE" sz="2400" dirty="0">
            <a:latin typeface="Arial" pitchFamily="34" charset="0"/>
            <a:cs typeface="Arial" pitchFamily="34" charset="0"/>
          </a:endParaRPr>
        </a:p>
      </dgm:t>
    </dgm:pt>
    <dgm:pt modelId="{B27DF895-7210-45C0-8259-4CE32D5078C5}" type="parTrans" cxnId="{6EFE556D-B377-494B-8DE2-FC351571887C}">
      <dgm:prSet/>
      <dgm:spPr/>
      <dgm:t>
        <a:bodyPr/>
        <a:lstStyle/>
        <a:p>
          <a:endParaRPr lang="en-IE"/>
        </a:p>
      </dgm:t>
    </dgm:pt>
    <dgm:pt modelId="{D8D5104F-76A5-40D0-BB29-F129395EC2C0}" type="sibTrans" cxnId="{6EFE556D-B377-494B-8DE2-FC351571887C}">
      <dgm:prSet/>
      <dgm:spPr/>
      <dgm:t>
        <a:bodyPr/>
        <a:lstStyle/>
        <a:p>
          <a:endParaRPr lang="en-IE"/>
        </a:p>
      </dgm:t>
    </dgm:pt>
    <dgm:pt modelId="{D70ED2A9-5CC3-42BB-BD29-A497797D1514}">
      <dgm:prSet phldrT="[Text]" custT="1"/>
      <dgm:spPr/>
      <dgm:t>
        <a:bodyPr/>
        <a:lstStyle/>
        <a:p>
          <a:r>
            <a:rPr lang="en-IE" sz="2400" smtClean="0">
              <a:latin typeface="Arial" pitchFamily="34" charset="0"/>
              <a:cs typeface="Arial" pitchFamily="34" charset="0"/>
            </a:rPr>
            <a:t>Customer </a:t>
          </a:r>
          <a:r>
            <a:rPr lang="en-IE" sz="2400" dirty="0" smtClean="0">
              <a:latin typeface="Arial" pitchFamily="34" charset="0"/>
              <a:cs typeface="Arial" pitchFamily="34" charset="0"/>
            </a:rPr>
            <a:t>converts Trial to Subscription</a:t>
          </a:r>
          <a:endParaRPr lang="en-IE" sz="2400" dirty="0">
            <a:latin typeface="Arial" pitchFamily="34" charset="0"/>
            <a:cs typeface="Arial" pitchFamily="34" charset="0"/>
          </a:endParaRPr>
        </a:p>
      </dgm:t>
    </dgm:pt>
    <dgm:pt modelId="{26A4EDAC-8AF0-4B3A-A7A1-1144CB2EC7A7}" type="parTrans" cxnId="{99AB7E0B-C80F-485A-A8CE-9304C39B2109}">
      <dgm:prSet/>
      <dgm:spPr/>
      <dgm:t>
        <a:bodyPr/>
        <a:lstStyle/>
        <a:p>
          <a:endParaRPr lang="en-IE"/>
        </a:p>
      </dgm:t>
    </dgm:pt>
    <dgm:pt modelId="{441DDAFB-8C51-45EE-AB0D-CD220E177C91}" type="sibTrans" cxnId="{99AB7E0B-C80F-485A-A8CE-9304C39B2109}">
      <dgm:prSet/>
      <dgm:spPr/>
      <dgm:t>
        <a:bodyPr/>
        <a:lstStyle/>
        <a:p>
          <a:endParaRPr lang="en-IE"/>
        </a:p>
      </dgm:t>
    </dgm:pt>
    <dgm:pt modelId="{3DCC21B1-37A9-4AF8-A54E-9ACBDC495FC6}" type="pres">
      <dgm:prSet presAssocID="{EF41DCF0-4397-445B-8973-80F22DE2A87A}" presName="linearFlow" presStyleCnt="0">
        <dgm:presLayoutVars>
          <dgm:resizeHandles val="exact"/>
        </dgm:presLayoutVars>
      </dgm:prSet>
      <dgm:spPr/>
      <dgm:t>
        <a:bodyPr/>
        <a:lstStyle/>
        <a:p>
          <a:endParaRPr lang="en-IE"/>
        </a:p>
      </dgm:t>
    </dgm:pt>
    <dgm:pt modelId="{9C7163D5-1DDE-4259-9B2A-B4A0CF991AF2}" type="pres">
      <dgm:prSet presAssocID="{50BD920A-8FAC-4EA8-96F5-F517FC594EE1}" presName="node" presStyleLbl="node1" presStyleIdx="0" presStyleCnt="3" custLinFactNeighborX="633">
        <dgm:presLayoutVars>
          <dgm:bulletEnabled val="1"/>
        </dgm:presLayoutVars>
      </dgm:prSet>
      <dgm:spPr/>
      <dgm:t>
        <a:bodyPr/>
        <a:lstStyle/>
        <a:p>
          <a:endParaRPr lang="en-IE"/>
        </a:p>
      </dgm:t>
    </dgm:pt>
    <dgm:pt modelId="{9A8375EF-9DE8-4094-B8FC-9C6A4BBD1D80}" type="pres">
      <dgm:prSet presAssocID="{92E2D331-00C4-4D6E-8A0B-DE30DE2DA5E1}" presName="sibTrans" presStyleLbl="sibTrans2D1" presStyleIdx="0" presStyleCnt="2"/>
      <dgm:spPr/>
      <dgm:t>
        <a:bodyPr/>
        <a:lstStyle/>
        <a:p>
          <a:endParaRPr lang="en-IE"/>
        </a:p>
      </dgm:t>
    </dgm:pt>
    <dgm:pt modelId="{FF24C377-BEA6-4688-AB01-1CCEA354FC29}" type="pres">
      <dgm:prSet presAssocID="{92E2D331-00C4-4D6E-8A0B-DE30DE2DA5E1}" presName="connectorText" presStyleLbl="sibTrans2D1" presStyleIdx="0" presStyleCnt="2"/>
      <dgm:spPr/>
      <dgm:t>
        <a:bodyPr/>
        <a:lstStyle/>
        <a:p>
          <a:endParaRPr lang="en-IE"/>
        </a:p>
      </dgm:t>
    </dgm:pt>
    <dgm:pt modelId="{FA3EA028-9BD9-4C4F-BE2D-433F7A72C447}" type="pres">
      <dgm:prSet presAssocID="{7E43E17F-3402-496C-B525-BDFE0209F59B}" presName="node" presStyleLbl="node1" presStyleIdx="1" presStyleCnt="3" custLinFactNeighborX="633">
        <dgm:presLayoutVars>
          <dgm:bulletEnabled val="1"/>
        </dgm:presLayoutVars>
      </dgm:prSet>
      <dgm:spPr/>
      <dgm:t>
        <a:bodyPr/>
        <a:lstStyle/>
        <a:p>
          <a:endParaRPr lang="en-IE"/>
        </a:p>
      </dgm:t>
    </dgm:pt>
    <dgm:pt modelId="{542BEA17-692D-4BE1-B8DD-717818B7F500}" type="pres">
      <dgm:prSet presAssocID="{D8D5104F-76A5-40D0-BB29-F129395EC2C0}" presName="sibTrans" presStyleLbl="sibTrans2D1" presStyleIdx="1" presStyleCnt="2"/>
      <dgm:spPr/>
      <dgm:t>
        <a:bodyPr/>
        <a:lstStyle/>
        <a:p>
          <a:endParaRPr lang="en-IE"/>
        </a:p>
      </dgm:t>
    </dgm:pt>
    <dgm:pt modelId="{0CB03CC4-4ABF-4199-9C8B-A049D32A498E}" type="pres">
      <dgm:prSet presAssocID="{D8D5104F-76A5-40D0-BB29-F129395EC2C0}" presName="connectorText" presStyleLbl="sibTrans2D1" presStyleIdx="1" presStyleCnt="2"/>
      <dgm:spPr/>
      <dgm:t>
        <a:bodyPr/>
        <a:lstStyle/>
        <a:p>
          <a:endParaRPr lang="en-IE"/>
        </a:p>
      </dgm:t>
    </dgm:pt>
    <dgm:pt modelId="{44EEEB20-1EA5-4EDF-B440-99771E78DC5B}" type="pres">
      <dgm:prSet presAssocID="{D70ED2A9-5CC3-42BB-BD29-A497797D1514}" presName="node" presStyleLbl="node1" presStyleIdx="2" presStyleCnt="3" custLinFactNeighborX="633">
        <dgm:presLayoutVars>
          <dgm:bulletEnabled val="1"/>
        </dgm:presLayoutVars>
      </dgm:prSet>
      <dgm:spPr/>
      <dgm:t>
        <a:bodyPr/>
        <a:lstStyle/>
        <a:p>
          <a:endParaRPr lang="en-IE"/>
        </a:p>
      </dgm:t>
    </dgm:pt>
  </dgm:ptLst>
  <dgm:cxnLst>
    <dgm:cxn modelId="{580BA2A9-5AB0-4F14-9A92-88009F855F07}" srcId="{EF41DCF0-4397-445B-8973-80F22DE2A87A}" destId="{50BD920A-8FAC-4EA8-96F5-F517FC594EE1}" srcOrd="0" destOrd="0" parTransId="{F6004B9C-A103-4621-9FF3-E3803C9E0A3C}" sibTransId="{92E2D331-00C4-4D6E-8A0B-DE30DE2DA5E1}"/>
    <dgm:cxn modelId="{6E39B89A-0583-4185-9BCD-D1C632D4424C}" type="presOf" srcId="{50BD920A-8FAC-4EA8-96F5-F517FC594EE1}" destId="{9C7163D5-1DDE-4259-9B2A-B4A0CF991AF2}" srcOrd="0" destOrd="0" presId="urn:microsoft.com/office/officeart/2005/8/layout/process2"/>
    <dgm:cxn modelId="{2918722B-A4BB-4368-9246-466A53BC9816}" type="presOf" srcId="{EF41DCF0-4397-445B-8973-80F22DE2A87A}" destId="{3DCC21B1-37A9-4AF8-A54E-9ACBDC495FC6}" srcOrd="0" destOrd="0" presId="urn:microsoft.com/office/officeart/2005/8/layout/process2"/>
    <dgm:cxn modelId="{657AA497-852F-49EE-9105-DC7F12F08F81}" type="presOf" srcId="{D8D5104F-76A5-40D0-BB29-F129395EC2C0}" destId="{0CB03CC4-4ABF-4199-9C8B-A049D32A498E}" srcOrd="1" destOrd="0" presId="urn:microsoft.com/office/officeart/2005/8/layout/process2"/>
    <dgm:cxn modelId="{6EFE556D-B377-494B-8DE2-FC351571887C}" srcId="{EF41DCF0-4397-445B-8973-80F22DE2A87A}" destId="{7E43E17F-3402-496C-B525-BDFE0209F59B}" srcOrd="1" destOrd="0" parTransId="{B27DF895-7210-45C0-8259-4CE32D5078C5}" sibTransId="{D8D5104F-76A5-40D0-BB29-F129395EC2C0}"/>
    <dgm:cxn modelId="{99AB7E0B-C80F-485A-A8CE-9304C39B2109}" srcId="{EF41DCF0-4397-445B-8973-80F22DE2A87A}" destId="{D70ED2A9-5CC3-42BB-BD29-A497797D1514}" srcOrd="2" destOrd="0" parTransId="{26A4EDAC-8AF0-4B3A-A7A1-1144CB2EC7A7}" sibTransId="{441DDAFB-8C51-45EE-AB0D-CD220E177C91}"/>
    <dgm:cxn modelId="{CAFB83B8-B8E1-491D-B917-D814BEC25B23}" type="presOf" srcId="{D8D5104F-76A5-40D0-BB29-F129395EC2C0}" destId="{542BEA17-692D-4BE1-B8DD-717818B7F500}" srcOrd="0" destOrd="0" presId="urn:microsoft.com/office/officeart/2005/8/layout/process2"/>
    <dgm:cxn modelId="{A2DA4082-FD72-450F-A5A9-D1309DAE335B}" type="presOf" srcId="{D70ED2A9-5CC3-42BB-BD29-A497797D1514}" destId="{44EEEB20-1EA5-4EDF-B440-99771E78DC5B}" srcOrd="0" destOrd="0" presId="urn:microsoft.com/office/officeart/2005/8/layout/process2"/>
    <dgm:cxn modelId="{752E7BBA-2EDD-4658-8B6E-9FC9373192FB}" type="presOf" srcId="{92E2D331-00C4-4D6E-8A0B-DE30DE2DA5E1}" destId="{FF24C377-BEA6-4688-AB01-1CCEA354FC29}" srcOrd="1" destOrd="0" presId="urn:microsoft.com/office/officeart/2005/8/layout/process2"/>
    <dgm:cxn modelId="{2FCDB901-4232-4A7C-9464-E16A14989D68}" type="presOf" srcId="{7E43E17F-3402-496C-B525-BDFE0209F59B}" destId="{FA3EA028-9BD9-4C4F-BE2D-433F7A72C447}" srcOrd="0" destOrd="0" presId="urn:microsoft.com/office/officeart/2005/8/layout/process2"/>
    <dgm:cxn modelId="{4A83AA80-B2F0-4D7B-A72D-90BEE477FFCA}" type="presOf" srcId="{92E2D331-00C4-4D6E-8A0B-DE30DE2DA5E1}" destId="{9A8375EF-9DE8-4094-B8FC-9C6A4BBD1D80}" srcOrd="0" destOrd="0" presId="urn:microsoft.com/office/officeart/2005/8/layout/process2"/>
    <dgm:cxn modelId="{ACB6D165-A821-4356-9575-BF48746262A9}" type="presParOf" srcId="{3DCC21B1-37A9-4AF8-A54E-9ACBDC495FC6}" destId="{9C7163D5-1DDE-4259-9B2A-B4A0CF991AF2}" srcOrd="0" destOrd="0" presId="urn:microsoft.com/office/officeart/2005/8/layout/process2"/>
    <dgm:cxn modelId="{C4EC90C6-4E24-483D-9677-4737DAC9CEBA}" type="presParOf" srcId="{3DCC21B1-37A9-4AF8-A54E-9ACBDC495FC6}" destId="{9A8375EF-9DE8-4094-B8FC-9C6A4BBD1D80}" srcOrd="1" destOrd="0" presId="urn:microsoft.com/office/officeart/2005/8/layout/process2"/>
    <dgm:cxn modelId="{19D8C64C-FEAA-459C-9636-42B394D423B7}" type="presParOf" srcId="{9A8375EF-9DE8-4094-B8FC-9C6A4BBD1D80}" destId="{FF24C377-BEA6-4688-AB01-1CCEA354FC29}" srcOrd="0" destOrd="0" presId="urn:microsoft.com/office/officeart/2005/8/layout/process2"/>
    <dgm:cxn modelId="{B978DFD4-2586-446C-96F5-E1E171AC63BB}" type="presParOf" srcId="{3DCC21B1-37A9-4AF8-A54E-9ACBDC495FC6}" destId="{FA3EA028-9BD9-4C4F-BE2D-433F7A72C447}" srcOrd="2" destOrd="0" presId="urn:microsoft.com/office/officeart/2005/8/layout/process2"/>
    <dgm:cxn modelId="{8EE5BF2D-6902-4937-9516-110B4DF39036}" type="presParOf" srcId="{3DCC21B1-37A9-4AF8-A54E-9ACBDC495FC6}" destId="{542BEA17-692D-4BE1-B8DD-717818B7F500}" srcOrd="3" destOrd="0" presId="urn:microsoft.com/office/officeart/2005/8/layout/process2"/>
    <dgm:cxn modelId="{02C996A2-EE5D-408E-8711-D750084AAFBF}" type="presParOf" srcId="{542BEA17-692D-4BE1-B8DD-717818B7F500}" destId="{0CB03CC4-4ABF-4199-9C8B-A049D32A498E}" srcOrd="0" destOrd="0" presId="urn:microsoft.com/office/officeart/2005/8/layout/process2"/>
    <dgm:cxn modelId="{9AF217A4-0AB9-41E4-A5F8-2F9B5E2B569B}" type="presParOf" srcId="{3DCC21B1-37A9-4AF8-A54E-9ACBDC495FC6}" destId="{44EEEB20-1EA5-4EDF-B440-99771E78DC5B}"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41DCF0-4397-445B-8973-80F22DE2A87A}" type="doc">
      <dgm:prSet loTypeId="urn:microsoft.com/office/officeart/2005/8/layout/process2" loCatId="process" qsTypeId="urn:microsoft.com/office/officeart/2005/8/quickstyle/simple5" qsCatId="simple" csTypeId="urn:microsoft.com/office/officeart/2005/8/colors/colorful4" csCatId="colorful" phldr="1"/>
      <dgm:spPr/>
      <dgm:t>
        <a:bodyPr/>
        <a:lstStyle/>
        <a:p>
          <a:endParaRPr lang="en-IE"/>
        </a:p>
      </dgm:t>
    </dgm:pt>
    <dgm:pt modelId="{50BD920A-8FAC-4EA8-96F5-F517FC594EE1}">
      <dgm:prSet phldrT="[Text]" custT="1"/>
      <dgm:spPr/>
      <dgm:t>
        <a:bodyPr/>
        <a:lstStyle/>
        <a:p>
          <a:r>
            <a:rPr lang="en-IE" sz="2400" dirty="0" smtClean="0">
              <a:latin typeface="Arial" pitchFamily="34" charset="0"/>
              <a:cs typeface="Arial" pitchFamily="34" charset="0"/>
            </a:rPr>
            <a:t>Customer signs up and Activates Trial</a:t>
          </a:r>
          <a:endParaRPr lang="en-IE" sz="2400" dirty="0">
            <a:latin typeface="Arial" pitchFamily="34" charset="0"/>
            <a:cs typeface="Arial" pitchFamily="34" charset="0"/>
          </a:endParaRPr>
        </a:p>
      </dgm:t>
    </dgm:pt>
    <dgm:pt modelId="{F6004B9C-A103-4621-9FF3-E3803C9E0A3C}" type="parTrans" cxnId="{580BA2A9-5AB0-4F14-9A92-88009F855F07}">
      <dgm:prSet/>
      <dgm:spPr/>
      <dgm:t>
        <a:bodyPr/>
        <a:lstStyle/>
        <a:p>
          <a:endParaRPr lang="en-IE"/>
        </a:p>
      </dgm:t>
    </dgm:pt>
    <dgm:pt modelId="{92E2D331-00C4-4D6E-8A0B-DE30DE2DA5E1}" type="sibTrans" cxnId="{580BA2A9-5AB0-4F14-9A92-88009F855F07}">
      <dgm:prSet/>
      <dgm:spPr>
        <a:solidFill>
          <a:schemeClr val="bg1"/>
        </a:solidFill>
      </dgm:spPr>
      <dgm:t>
        <a:bodyPr/>
        <a:lstStyle/>
        <a:p>
          <a:endParaRPr lang="en-IE">
            <a:solidFill>
              <a:schemeClr val="bg1">
                <a:lumMod val="65000"/>
              </a:schemeClr>
            </a:solidFill>
          </a:endParaRPr>
        </a:p>
      </dgm:t>
    </dgm:pt>
    <dgm:pt modelId="{D70ED2A9-5CC3-42BB-BD29-A497797D1514}">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Customer converts Trial to Subscription</a:t>
          </a:r>
          <a:endParaRPr lang="en-IE" sz="2400" dirty="0">
            <a:solidFill>
              <a:schemeClr val="bg1">
                <a:lumMod val="65000"/>
              </a:schemeClr>
            </a:solidFill>
            <a:latin typeface="Arial" pitchFamily="34" charset="0"/>
            <a:cs typeface="Arial" pitchFamily="34" charset="0"/>
          </a:endParaRPr>
        </a:p>
      </dgm:t>
    </dgm:pt>
    <dgm:pt modelId="{441DDAFB-8C51-45EE-AB0D-CD220E177C91}" type="sibTrans" cxnId="{99AB7E0B-C80F-485A-A8CE-9304C39B2109}">
      <dgm:prSet/>
      <dgm:spPr/>
      <dgm:t>
        <a:bodyPr/>
        <a:lstStyle/>
        <a:p>
          <a:endParaRPr lang="en-IE"/>
        </a:p>
      </dgm:t>
    </dgm:pt>
    <dgm:pt modelId="{26A4EDAC-8AF0-4B3A-A7A1-1144CB2EC7A7}" type="parTrans" cxnId="{99AB7E0B-C80F-485A-A8CE-9304C39B2109}">
      <dgm:prSet/>
      <dgm:spPr/>
      <dgm:t>
        <a:bodyPr/>
        <a:lstStyle/>
        <a:p>
          <a:endParaRPr lang="en-IE"/>
        </a:p>
      </dgm:t>
    </dgm:pt>
    <dgm:pt modelId="{7E43E17F-3402-496C-B525-BDFE0209F59B}">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Partner submits Purchase Order </a:t>
          </a:r>
          <a:endParaRPr lang="en-IE" sz="2400" dirty="0">
            <a:solidFill>
              <a:schemeClr val="bg1">
                <a:lumMod val="65000"/>
              </a:schemeClr>
            </a:solidFill>
            <a:latin typeface="Arial" pitchFamily="34" charset="0"/>
            <a:cs typeface="Arial" pitchFamily="34" charset="0"/>
          </a:endParaRPr>
        </a:p>
      </dgm:t>
    </dgm:pt>
    <dgm:pt modelId="{D8D5104F-76A5-40D0-BB29-F129395EC2C0}" type="sibTrans" cxnId="{6EFE556D-B377-494B-8DE2-FC351571887C}">
      <dgm:prSet/>
      <dgm:spPr>
        <a:solidFill>
          <a:schemeClr val="bg1"/>
        </a:solidFill>
      </dgm:spPr>
      <dgm:t>
        <a:bodyPr/>
        <a:lstStyle/>
        <a:p>
          <a:endParaRPr lang="en-IE">
            <a:solidFill>
              <a:schemeClr val="bg1">
                <a:lumMod val="65000"/>
              </a:schemeClr>
            </a:solidFill>
          </a:endParaRPr>
        </a:p>
      </dgm:t>
    </dgm:pt>
    <dgm:pt modelId="{B27DF895-7210-45C0-8259-4CE32D5078C5}" type="parTrans" cxnId="{6EFE556D-B377-494B-8DE2-FC351571887C}">
      <dgm:prSet/>
      <dgm:spPr/>
      <dgm:t>
        <a:bodyPr/>
        <a:lstStyle/>
        <a:p>
          <a:endParaRPr lang="en-IE"/>
        </a:p>
      </dgm:t>
    </dgm:pt>
    <dgm:pt modelId="{3DCC21B1-37A9-4AF8-A54E-9ACBDC495FC6}" type="pres">
      <dgm:prSet presAssocID="{EF41DCF0-4397-445B-8973-80F22DE2A87A}" presName="linearFlow" presStyleCnt="0">
        <dgm:presLayoutVars>
          <dgm:resizeHandles val="exact"/>
        </dgm:presLayoutVars>
      </dgm:prSet>
      <dgm:spPr/>
      <dgm:t>
        <a:bodyPr/>
        <a:lstStyle/>
        <a:p>
          <a:endParaRPr lang="en-IE"/>
        </a:p>
      </dgm:t>
    </dgm:pt>
    <dgm:pt modelId="{9C7163D5-1DDE-4259-9B2A-B4A0CF991AF2}" type="pres">
      <dgm:prSet presAssocID="{50BD920A-8FAC-4EA8-96F5-F517FC594EE1}" presName="node" presStyleLbl="node1" presStyleIdx="0" presStyleCnt="3" custLinFactX="-24402" custLinFactNeighborX="-100000">
        <dgm:presLayoutVars>
          <dgm:bulletEnabled val="1"/>
        </dgm:presLayoutVars>
      </dgm:prSet>
      <dgm:spPr/>
      <dgm:t>
        <a:bodyPr/>
        <a:lstStyle/>
        <a:p>
          <a:endParaRPr lang="en-IE"/>
        </a:p>
      </dgm:t>
    </dgm:pt>
    <dgm:pt modelId="{9A8375EF-9DE8-4094-B8FC-9C6A4BBD1D80}" type="pres">
      <dgm:prSet presAssocID="{92E2D331-00C4-4D6E-8A0B-DE30DE2DA5E1}" presName="sibTrans" presStyleLbl="sibTrans2D1" presStyleIdx="0" presStyleCnt="2"/>
      <dgm:spPr/>
      <dgm:t>
        <a:bodyPr/>
        <a:lstStyle/>
        <a:p>
          <a:endParaRPr lang="en-IE"/>
        </a:p>
      </dgm:t>
    </dgm:pt>
    <dgm:pt modelId="{FF24C377-BEA6-4688-AB01-1CCEA354FC29}" type="pres">
      <dgm:prSet presAssocID="{92E2D331-00C4-4D6E-8A0B-DE30DE2DA5E1}" presName="connectorText" presStyleLbl="sibTrans2D1" presStyleIdx="0" presStyleCnt="2"/>
      <dgm:spPr/>
      <dgm:t>
        <a:bodyPr/>
        <a:lstStyle/>
        <a:p>
          <a:endParaRPr lang="en-IE"/>
        </a:p>
      </dgm:t>
    </dgm:pt>
    <dgm:pt modelId="{FA3EA028-9BD9-4C4F-BE2D-433F7A72C447}" type="pres">
      <dgm:prSet presAssocID="{7E43E17F-3402-496C-B525-BDFE0209F59B}" presName="node" presStyleLbl="node1" presStyleIdx="1" presStyleCnt="3" custLinFactX="-24402" custLinFactNeighborX="-100000">
        <dgm:presLayoutVars>
          <dgm:bulletEnabled val="1"/>
        </dgm:presLayoutVars>
      </dgm:prSet>
      <dgm:spPr/>
      <dgm:t>
        <a:bodyPr/>
        <a:lstStyle/>
        <a:p>
          <a:endParaRPr lang="en-IE"/>
        </a:p>
      </dgm:t>
    </dgm:pt>
    <dgm:pt modelId="{542BEA17-692D-4BE1-B8DD-717818B7F500}" type="pres">
      <dgm:prSet presAssocID="{D8D5104F-76A5-40D0-BB29-F129395EC2C0}" presName="sibTrans" presStyleLbl="sibTrans2D1" presStyleIdx="1" presStyleCnt="2"/>
      <dgm:spPr/>
      <dgm:t>
        <a:bodyPr/>
        <a:lstStyle/>
        <a:p>
          <a:endParaRPr lang="en-IE"/>
        </a:p>
      </dgm:t>
    </dgm:pt>
    <dgm:pt modelId="{0CB03CC4-4ABF-4199-9C8B-A049D32A498E}" type="pres">
      <dgm:prSet presAssocID="{D8D5104F-76A5-40D0-BB29-F129395EC2C0}" presName="connectorText" presStyleLbl="sibTrans2D1" presStyleIdx="1" presStyleCnt="2"/>
      <dgm:spPr/>
      <dgm:t>
        <a:bodyPr/>
        <a:lstStyle/>
        <a:p>
          <a:endParaRPr lang="en-IE"/>
        </a:p>
      </dgm:t>
    </dgm:pt>
    <dgm:pt modelId="{44EEEB20-1EA5-4EDF-B440-99771E78DC5B}" type="pres">
      <dgm:prSet presAssocID="{D70ED2A9-5CC3-42BB-BD29-A497797D1514}" presName="node" presStyleLbl="node1" presStyleIdx="2" presStyleCnt="3" custLinFactX="-24402" custLinFactNeighborX="-100000">
        <dgm:presLayoutVars>
          <dgm:bulletEnabled val="1"/>
        </dgm:presLayoutVars>
      </dgm:prSet>
      <dgm:spPr/>
      <dgm:t>
        <a:bodyPr/>
        <a:lstStyle/>
        <a:p>
          <a:endParaRPr lang="en-IE"/>
        </a:p>
      </dgm:t>
    </dgm:pt>
  </dgm:ptLst>
  <dgm:cxnLst>
    <dgm:cxn modelId="{AB1E57EA-57CB-4BCF-8E01-56B6A7839A08}" type="presOf" srcId="{EF41DCF0-4397-445B-8973-80F22DE2A87A}" destId="{3DCC21B1-37A9-4AF8-A54E-9ACBDC495FC6}" srcOrd="0" destOrd="0" presId="urn:microsoft.com/office/officeart/2005/8/layout/process2"/>
    <dgm:cxn modelId="{580BA2A9-5AB0-4F14-9A92-88009F855F07}" srcId="{EF41DCF0-4397-445B-8973-80F22DE2A87A}" destId="{50BD920A-8FAC-4EA8-96F5-F517FC594EE1}" srcOrd="0" destOrd="0" parTransId="{F6004B9C-A103-4621-9FF3-E3803C9E0A3C}" sibTransId="{92E2D331-00C4-4D6E-8A0B-DE30DE2DA5E1}"/>
    <dgm:cxn modelId="{CD9C9E17-E6E0-47F9-9811-FF040095CA85}" type="presOf" srcId="{7E43E17F-3402-496C-B525-BDFE0209F59B}" destId="{FA3EA028-9BD9-4C4F-BE2D-433F7A72C447}" srcOrd="0" destOrd="0" presId="urn:microsoft.com/office/officeart/2005/8/layout/process2"/>
    <dgm:cxn modelId="{6EFE556D-B377-494B-8DE2-FC351571887C}" srcId="{EF41DCF0-4397-445B-8973-80F22DE2A87A}" destId="{7E43E17F-3402-496C-B525-BDFE0209F59B}" srcOrd="1" destOrd="0" parTransId="{B27DF895-7210-45C0-8259-4CE32D5078C5}" sibTransId="{D8D5104F-76A5-40D0-BB29-F129395EC2C0}"/>
    <dgm:cxn modelId="{1178626C-65CD-460F-9191-0C2BC9F1BE74}" type="presOf" srcId="{92E2D331-00C4-4D6E-8A0B-DE30DE2DA5E1}" destId="{FF24C377-BEA6-4688-AB01-1CCEA354FC29}" srcOrd="1" destOrd="0" presId="urn:microsoft.com/office/officeart/2005/8/layout/process2"/>
    <dgm:cxn modelId="{99AB7E0B-C80F-485A-A8CE-9304C39B2109}" srcId="{EF41DCF0-4397-445B-8973-80F22DE2A87A}" destId="{D70ED2A9-5CC3-42BB-BD29-A497797D1514}" srcOrd="2" destOrd="0" parTransId="{26A4EDAC-8AF0-4B3A-A7A1-1144CB2EC7A7}" sibTransId="{441DDAFB-8C51-45EE-AB0D-CD220E177C91}"/>
    <dgm:cxn modelId="{C675672B-8D4D-435B-B806-505DD3BCA330}" type="presOf" srcId="{D8D5104F-76A5-40D0-BB29-F129395EC2C0}" destId="{0CB03CC4-4ABF-4199-9C8B-A049D32A498E}" srcOrd="1" destOrd="0" presId="urn:microsoft.com/office/officeart/2005/8/layout/process2"/>
    <dgm:cxn modelId="{47B91B64-1B29-4A89-8860-C43B993127BD}" type="presOf" srcId="{50BD920A-8FAC-4EA8-96F5-F517FC594EE1}" destId="{9C7163D5-1DDE-4259-9B2A-B4A0CF991AF2}" srcOrd="0" destOrd="0" presId="urn:microsoft.com/office/officeart/2005/8/layout/process2"/>
    <dgm:cxn modelId="{12DFC2A0-6AC3-42B1-9C79-0537B2C1DCE0}" type="presOf" srcId="{92E2D331-00C4-4D6E-8A0B-DE30DE2DA5E1}" destId="{9A8375EF-9DE8-4094-B8FC-9C6A4BBD1D80}" srcOrd="0" destOrd="0" presId="urn:microsoft.com/office/officeart/2005/8/layout/process2"/>
    <dgm:cxn modelId="{87E07A53-B602-4284-8E58-873D7F2B9A08}" type="presOf" srcId="{D8D5104F-76A5-40D0-BB29-F129395EC2C0}" destId="{542BEA17-692D-4BE1-B8DD-717818B7F500}" srcOrd="0" destOrd="0" presId="urn:microsoft.com/office/officeart/2005/8/layout/process2"/>
    <dgm:cxn modelId="{F08494B7-3631-4B0F-A8A9-93E6D5F738F6}" type="presOf" srcId="{D70ED2A9-5CC3-42BB-BD29-A497797D1514}" destId="{44EEEB20-1EA5-4EDF-B440-99771E78DC5B}" srcOrd="0" destOrd="0" presId="urn:microsoft.com/office/officeart/2005/8/layout/process2"/>
    <dgm:cxn modelId="{0EF98710-2B51-46E8-AD3A-E0FA8FA377DC}" type="presParOf" srcId="{3DCC21B1-37A9-4AF8-A54E-9ACBDC495FC6}" destId="{9C7163D5-1DDE-4259-9B2A-B4A0CF991AF2}" srcOrd="0" destOrd="0" presId="urn:microsoft.com/office/officeart/2005/8/layout/process2"/>
    <dgm:cxn modelId="{2A3EB1FA-3431-4121-96F4-E3B31323F818}" type="presParOf" srcId="{3DCC21B1-37A9-4AF8-A54E-9ACBDC495FC6}" destId="{9A8375EF-9DE8-4094-B8FC-9C6A4BBD1D80}" srcOrd="1" destOrd="0" presId="urn:microsoft.com/office/officeart/2005/8/layout/process2"/>
    <dgm:cxn modelId="{843CD13B-2964-46EE-9BCF-A98A8BC5F7BD}" type="presParOf" srcId="{9A8375EF-9DE8-4094-B8FC-9C6A4BBD1D80}" destId="{FF24C377-BEA6-4688-AB01-1CCEA354FC29}" srcOrd="0" destOrd="0" presId="urn:microsoft.com/office/officeart/2005/8/layout/process2"/>
    <dgm:cxn modelId="{3133F7F9-893B-4874-BF73-9917CE044B1C}" type="presParOf" srcId="{3DCC21B1-37A9-4AF8-A54E-9ACBDC495FC6}" destId="{FA3EA028-9BD9-4C4F-BE2D-433F7A72C447}" srcOrd="2" destOrd="0" presId="urn:microsoft.com/office/officeart/2005/8/layout/process2"/>
    <dgm:cxn modelId="{B70FD2FB-2DF2-47BF-9ECD-2E75BACA629C}" type="presParOf" srcId="{3DCC21B1-37A9-4AF8-A54E-9ACBDC495FC6}" destId="{542BEA17-692D-4BE1-B8DD-717818B7F500}" srcOrd="3" destOrd="0" presId="urn:microsoft.com/office/officeart/2005/8/layout/process2"/>
    <dgm:cxn modelId="{C8155B3F-992D-43AD-85AA-A9CBE4B8EA87}" type="presParOf" srcId="{542BEA17-692D-4BE1-B8DD-717818B7F500}" destId="{0CB03CC4-4ABF-4199-9C8B-A049D32A498E}" srcOrd="0" destOrd="0" presId="urn:microsoft.com/office/officeart/2005/8/layout/process2"/>
    <dgm:cxn modelId="{0A82856C-7F7C-4C13-AF13-F85FA7A5E819}" type="presParOf" srcId="{3DCC21B1-37A9-4AF8-A54E-9ACBDC495FC6}" destId="{44EEEB20-1EA5-4EDF-B440-99771E78DC5B}"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41DCF0-4397-445B-8973-80F22DE2A87A}" type="doc">
      <dgm:prSet loTypeId="urn:microsoft.com/office/officeart/2005/8/layout/process2" loCatId="process" qsTypeId="urn:microsoft.com/office/officeart/2005/8/quickstyle/simple5" qsCatId="simple" csTypeId="urn:microsoft.com/office/officeart/2005/8/colors/colorful4" csCatId="colorful" phldr="1"/>
      <dgm:spPr/>
      <dgm:t>
        <a:bodyPr/>
        <a:lstStyle/>
        <a:p>
          <a:endParaRPr lang="en-IE"/>
        </a:p>
      </dgm:t>
    </dgm:pt>
    <dgm:pt modelId="{50BD920A-8FAC-4EA8-96F5-F517FC594EE1}">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Customer signs up and Activates Trial</a:t>
          </a:r>
          <a:endParaRPr lang="en-IE" sz="2400" dirty="0">
            <a:solidFill>
              <a:schemeClr val="bg1">
                <a:lumMod val="65000"/>
              </a:schemeClr>
            </a:solidFill>
            <a:latin typeface="Arial" pitchFamily="34" charset="0"/>
            <a:cs typeface="Arial" pitchFamily="34" charset="0"/>
          </a:endParaRPr>
        </a:p>
      </dgm:t>
    </dgm:pt>
    <dgm:pt modelId="{F6004B9C-A103-4621-9FF3-E3803C9E0A3C}" type="parTrans" cxnId="{580BA2A9-5AB0-4F14-9A92-88009F855F07}">
      <dgm:prSet/>
      <dgm:spPr/>
      <dgm:t>
        <a:bodyPr/>
        <a:lstStyle/>
        <a:p>
          <a:endParaRPr lang="en-IE"/>
        </a:p>
      </dgm:t>
    </dgm:pt>
    <dgm:pt modelId="{92E2D331-00C4-4D6E-8A0B-DE30DE2DA5E1}" type="sibTrans" cxnId="{580BA2A9-5AB0-4F14-9A92-88009F855F07}">
      <dgm:prSet/>
      <dgm:spPr>
        <a:solidFill>
          <a:schemeClr val="bg1"/>
        </a:solidFill>
      </dgm:spPr>
      <dgm:t>
        <a:bodyPr/>
        <a:lstStyle/>
        <a:p>
          <a:endParaRPr lang="en-IE">
            <a:solidFill>
              <a:schemeClr val="bg1">
                <a:lumMod val="65000"/>
              </a:schemeClr>
            </a:solidFill>
          </a:endParaRPr>
        </a:p>
      </dgm:t>
    </dgm:pt>
    <dgm:pt modelId="{7E43E17F-3402-496C-B525-BDFE0209F59B}">
      <dgm:prSet phldrT="[Text]" custT="1"/>
      <dgm:spPr/>
      <dgm:t>
        <a:bodyPr/>
        <a:lstStyle/>
        <a:p>
          <a:r>
            <a:rPr lang="en-IE" sz="2400" smtClean="0">
              <a:latin typeface="Arial" pitchFamily="34" charset="0"/>
              <a:cs typeface="Arial" pitchFamily="34" charset="0"/>
            </a:rPr>
            <a:t>Partner submits </a:t>
          </a:r>
          <a:r>
            <a:rPr lang="en-IE" sz="2400" dirty="0" smtClean="0">
              <a:latin typeface="Arial" pitchFamily="34" charset="0"/>
              <a:cs typeface="Arial" pitchFamily="34" charset="0"/>
            </a:rPr>
            <a:t>Purchase Order </a:t>
          </a:r>
          <a:endParaRPr lang="en-IE" sz="2400" dirty="0">
            <a:latin typeface="Arial" pitchFamily="34" charset="0"/>
            <a:cs typeface="Arial" pitchFamily="34" charset="0"/>
          </a:endParaRPr>
        </a:p>
      </dgm:t>
    </dgm:pt>
    <dgm:pt modelId="{B27DF895-7210-45C0-8259-4CE32D5078C5}" type="parTrans" cxnId="{6EFE556D-B377-494B-8DE2-FC351571887C}">
      <dgm:prSet/>
      <dgm:spPr/>
      <dgm:t>
        <a:bodyPr/>
        <a:lstStyle/>
        <a:p>
          <a:endParaRPr lang="en-IE"/>
        </a:p>
      </dgm:t>
    </dgm:pt>
    <dgm:pt modelId="{D8D5104F-76A5-40D0-BB29-F129395EC2C0}" type="sibTrans" cxnId="{6EFE556D-B377-494B-8DE2-FC351571887C}">
      <dgm:prSet/>
      <dgm:spPr>
        <a:solidFill>
          <a:schemeClr val="bg1"/>
        </a:solidFill>
      </dgm:spPr>
      <dgm:t>
        <a:bodyPr/>
        <a:lstStyle/>
        <a:p>
          <a:endParaRPr lang="en-IE">
            <a:solidFill>
              <a:schemeClr val="bg1">
                <a:lumMod val="65000"/>
              </a:schemeClr>
            </a:solidFill>
          </a:endParaRPr>
        </a:p>
      </dgm:t>
    </dgm:pt>
    <dgm:pt modelId="{D70ED2A9-5CC3-42BB-BD29-A497797D1514}">
      <dgm:prSet phldrT="[Text]" custT="1"/>
      <dgm:spPr>
        <a:solidFill>
          <a:schemeClr val="bg1"/>
        </a:solidFill>
      </dgm:spPr>
      <dgm:t>
        <a:bodyPr/>
        <a:lstStyle/>
        <a:p>
          <a:r>
            <a:rPr lang="en-IE" sz="2400" dirty="0" smtClean="0">
              <a:solidFill>
                <a:schemeClr val="bg1">
                  <a:lumMod val="65000"/>
                </a:schemeClr>
              </a:solidFill>
              <a:latin typeface="Arial" pitchFamily="34" charset="0"/>
              <a:cs typeface="Arial" pitchFamily="34" charset="0"/>
            </a:rPr>
            <a:t>Customer converts Trial to Subscription</a:t>
          </a:r>
          <a:endParaRPr lang="en-IE" sz="2400" dirty="0">
            <a:solidFill>
              <a:schemeClr val="bg1">
                <a:lumMod val="65000"/>
              </a:schemeClr>
            </a:solidFill>
            <a:latin typeface="Arial" pitchFamily="34" charset="0"/>
            <a:cs typeface="Arial" pitchFamily="34" charset="0"/>
          </a:endParaRPr>
        </a:p>
      </dgm:t>
    </dgm:pt>
    <dgm:pt modelId="{26A4EDAC-8AF0-4B3A-A7A1-1144CB2EC7A7}" type="parTrans" cxnId="{99AB7E0B-C80F-485A-A8CE-9304C39B2109}">
      <dgm:prSet/>
      <dgm:spPr/>
      <dgm:t>
        <a:bodyPr/>
        <a:lstStyle/>
        <a:p>
          <a:endParaRPr lang="en-IE"/>
        </a:p>
      </dgm:t>
    </dgm:pt>
    <dgm:pt modelId="{441DDAFB-8C51-45EE-AB0D-CD220E177C91}" type="sibTrans" cxnId="{99AB7E0B-C80F-485A-A8CE-9304C39B2109}">
      <dgm:prSet/>
      <dgm:spPr/>
      <dgm:t>
        <a:bodyPr/>
        <a:lstStyle/>
        <a:p>
          <a:endParaRPr lang="en-IE"/>
        </a:p>
      </dgm:t>
    </dgm:pt>
    <dgm:pt modelId="{3DCC21B1-37A9-4AF8-A54E-9ACBDC495FC6}" type="pres">
      <dgm:prSet presAssocID="{EF41DCF0-4397-445B-8973-80F22DE2A87A}" presName="linearFlow" presStyleCnt="0">
        <dgm:presLayoutVars>
          <dgm:resizeHandles val="exact"/>
        </dgm:presLayoutVars>
      </dgm:prSet>
      <dgm:spPr/>
      <dgm:t>
        <a:bodyPr/>
        <a:lstStyle/>
        <a:p>
          <a:endParaRPr lang="en-IE"/>
        </a:p>
      </dgm:t>
    </dgm:pt>
    <dgm:pt modelId="{9C7163D5-1DDE-4259-9B2A-B4A0CF991AF2}" type="pres">
      <dgm:prSet presAssocID="{50BD920A-8FAC-4EA8-96F5-F517FC594EE1}" presName="node" presStyleLbl="node1" presStyleIdx="0" presStyleCnt="3" custLinFactX="-24402" custLinFactNeighborX="-100000">
        <dgm:presLayoutVars>
          <dgm:bulletEnabled val="1"/>
        </dgm:presLayoutVars>
      </dgm:prSet>
      <dgm:spPr/>
      <dgm:t>
        <a:bodyPr/>
        <a:lstStyle/>
        <a:p>
          <a:endParaRPr lang="en-IE"/>
        </a:p>
      </dgm:t>
    </dgm:pt>
    <dgm:pt modelId="{9A8375EF-9DE8-4094-B8FC-9C6A4BBD1D80}" type="pres">
      <dgm:prSet presAssocID="{92E2D331-00C4-4D6E-8A0B-DE30DE2DA5E1}" presName="sibTrans" presStyleLbl="sibTrans2D1" presStyleIdx="0" presStyleCnt="2"/>
      <dgm:spPr/>
      <dgm:t>
        <a:bodyPr/>
        <a:lstStyle/>
        <a:p>
          <a:endParaRPr lang="en-IE"/>
        </a:p>
      </dgm:t>
    </dgm:pt>
    <dgm:pt modelId="{FF24C377-BEA6-4688-AB01-1CCEA354FC29}" type="pres">
      <dgm:prSet presAssocID="{92E2D331-00C4-4D6E-8A0B-DE30DE2DA5E1}" presName="connectorText" presStyleLbl="sibTrans2D1" presStyleIdx="0" presStyleCnt="2"/>
      <dgm:spPr/>
      <dgm:t>
        <a:bodyPr/>
        <a:lstStyle/>
        <a:p>
          <a:endParaRPr lang="en-IE"/>
        </a:p>
      </dgm:t>
    </dgm:pt>
    <dgm:pt modelId="{FA3EA028-9BD9-4C4F-BE2D-433F7A72C447}" type="pres">
      <dgm:prSet presAssocID="{7E43E17F-3402-496C-B525-BDFE0209F59B}" presName="node" presStyleLbl="node1" presStyleIdx="1" presStyleCnt="3" custLinFactX="-24402" custLinFactNeighborX="-100000">
        <dgm:presLayoutVars>
          <dgm:bulletEnabled val="1"/>
        </dgm:presLayoutVars>
      </dgm:prSet>
      <dgm:spPr/>
      <dgm:t>
        <a:bodyPr/>
        <a:lstStyle/>
        <a:p>
          <a:endParaRPr lang="en-IE"/>
        </a:p>
      </dgm:t>
    </dgm:pt>
    <dgm:pt modelId="{542BEA17-692D-4BE1-B8DD-717818B7F500}" type="pres">
      <dgm:prSet presAssocID="{D8D5104F-76A5-40D0-BB29-F129395EC2C0}" presName="sibTrans" presStyleLbl="sibTrans2D1" presStyleIdx="1" presStyleCnt="2"/>
      <dgm:spPr/>
      <dgm:t>
        <a:bodyPr/>
        <a:lstStyle/>
        <a:p>
          <a:endParaRPr lang="en-IE"/>
        </a:p>
      </dgm:t>
    </dgm:pt>
    <dgm:pt modelId="{0CB03CC4-4ABF-4199-9C8B-A049D32A498E}" type="pres">
      <dgm:prSet presAssocID="{D8D5104F-76A5-40D0-BB29-F129395EC2C0}" presName="connectorText" presStyleLbl="sibTrans2D1" presStyleIdx="1" presStyleCnt="2"/>
      <dgm:spPr/>
      <dgm:t>
        <a:bodyPr/>
        <a:lstStyle/>
        <a:p>
          <a:endParaRPr lang="en-IE"/>
        </a:p>
      </dgm:t>
    </dgm:pt>
    <dgm:pt modelId="{44EEEB20-1EA5-4EDF-B440-99771E78DC5B}" type="pres">
      <dgm:prSet presAssocID="{D70ED2A9-5CC3-42BB-BD29-A497797D1514}" presName="node" presStyleLbl="node1" presStyleIdx="2" presStyleCnt="3" custLinFactX="-24402" custLinFactNeighborX="-100000">
        <dgm:presLayoutVars>
          <dgm:bulletEnabled val="1"/>
        </dgm:presLayoutVars>
      </dgm:prSet>
      <dgm:spPr/>
      <dgm:t>
        <a:bodyPr/>
        <a:lstStyle/>
        <a:p>
          <a:endParaRPr lang="en-IE"/>
        </a:p>
      </dgm:t>
    </dgm:pt>
  </dgm:ptLst>
  <dgm:cxnLst>
    <dgm:cxn modelId="{DC20288A-0ACE-47E1-9229-5267AF95F45E}" type="presOf" srcId="{7E43E17F-3402-496C-B525-BDFE0209F59B}" destId="{FA3EA028-9BD9-4C4F-BE2D-433F7A72C447}" srcOrd="0" destOrd="0" presId="urn:microsoft.com/office/officeart/2005/8/layout/process2"/>
    <dgm:cxn modelId="{5D7EC8F0-58CA-456A-84CD-F3EDF9E8E3B6}" type="presOf" srcId="{92E2D331-00C4-4D6E-8A0B-DE30DE2DA5E1}" destId="{9A8375EF-9DE8-4094-B8FC-9C6A4BBD1D80}" srcOrd="0" destOrd="0" presId="urn:microsoft.com/office/officeart/2005/8/layout/process2"/>
    <dgm:cxn modelId="{F6093682-BE4D-4321-9F00-DBB6C8EF7285}" type="presOf" srcId="{50BD920A-8FAC-4EA8-96F5-F517FC594EE1}" destId="{9C7163D5-1DDE-4259-9B2A-B4A0CF991AF2}" srcOrd="0" destOrd="0" presId="urn:microsoft.com/office/officeart/2005/8/layout/process2"/>
    <dgm:cxn modelId="{580BA2A9-5AB0-4F14-9A92-88009F855F07}" srcId="{EF41DCF0-4397-445B-8973-80F22DE2A87A}" destId="{50BD920A-8FAC-4EA8-96F5-F517FC594EE1}" srcOrd="0" destOrd="0" parTransId="{F6004B9C-A103-4621-9FF3-E3803C9E0A3C}" sibTransId="{92E2D331-00C4-4D6E-8A0B-DE30DE2DA5E1}"/>
    <dgm:cxn modelId="{6EFE556D-B377-494B-8DE2-FC351571887C}" srcId="{EF41DCF0-4397-445B-8973-80F22DE2A87A}" destId="{7E43E17F-3402-496C-B525-BDFE0209F59B}" srcOrd="1" destOrd="0" parTransId="{B27DF895-7210-45C0-8259-4CE32D5078C5}" sibTransId="{D8D5104F-76A5-40D0-BB29-F129395EC2C0}"/>
    <dgm:cxn modelId="{95C40617-ED37-4F34-B82A-0627F27AF807}" type="presOf" srcId="{92E2D331-00C4-4D6E-8A0B-DE30DE2DA5E1}" destId="{FF24C377-BEA6-4688-AB01-1CCEA354FC29}" srcOrd="1" destOrd="0" presId="urn:microsoft.com/office/officeart/2005/8/layout/process2"/>
    <dgm:cxn modelId="{05D2BA31-3A2A-4392-A459-74DBC50DEE4F}" type="presOf" srcId="{D8D5104F-76A5-40D0-BB29-F129395EC2C0}" destId="{0CB03CC4-4ABF-4199-9C8B-A049D32A498E}" srcOrd="1" destOrd="0" presId="urn:microsoft.com/office/officeart/2005/8/layout/process2"/>
    <dgm:cxn modelId="{99AB7E0B-C80F-485A-A8CE-9304C39B2109}" srcId="{EF41DCF0-4397-445B-8973-80F22DE2A87A}" destId="{D70ED2A9-5CC3-42BB-BD29-A497797D1514}" srcOrd="2" destOrd="0" parTransId="{26A4EDAC-8AF0-4B3A-A7A1-1144CB2EC7A7}" sibTransId="{441DDAFB-8C51-45EE-AB0D-CD220E177C91}"/>
    <dgm:cxn modelId="{7912E7BD-E6C7-4DCD-9B86-42FD3D8710D1}" type="presOf" srcId="{D8D5104F-76A5-40D0-BB29-F129395EC2C0}" destId="{542BEA17-692D-4BE1-B8DD-717818B7F500}" srcOrd="0" destOrd="0" presId="urn:microsoft.com/office/officeart/2005/8/layout/process2"/>
    <dgm:cxn modelId="{52EB6ADA-2CD7-4917-B357-938722D414C4}" type="presOf" srcId="{EF41DCF0-4397-445B-8973-80F22DE2A87A}" destId="{3DCC21B1-37A9-4AF8-A54E-9ACBDC495FC6}" srcOrd="0" destOrd="0" presId="urn:microsoft.com/office/officeart/2005/8/layout/process2"/>
    <dgm:cxn modelId="{9C4C5AA9-C95D-4AD1-95E2-0019AD9FF78A}" type="presOf" srcId="{D70ED2A9-5CC3-42BB-BD29-A497797D1514}" destId="{44EEEB20-1EA5-4EDF-B440-99771E78DC5B}" srcOrd="0" destOrd="0" presId="urn:microsoft.com/office/officeart/2005/8/layout/process2"/>
    <dgm:cxn modelId="{48CD62FA-6D20-4EC2-BAFB-AD19465DF16C}" type="presParOf" srcId="{3DCC21B1-37A9-4AF8-A54E-9ACBDC495FC6}" destId="{9C7163D5-1DDE-4259-9B2A-B4A0CF991AF2}" srcOrd="0" destOrd="0" presId="urn:microsoft.com/office/officeart/2005/8/layout/process2"/>
    <dgm:cxn modelId="{97D7C86F-458E-4DF8-BA00-683B782BEB88}" type="presParOf" srcId="{3DCC21B1-37A9-4AF8-A54E-9ACBDC495FC6}" destId="{9A8375EF-9DE8-4094-B8FC-9C6A4BBD1D80}" srcOrd="1" destOrd="0" presId="urn:microsoft.com/office/officeart/2005/8/layout/process2"/>
    <dgm:cxn modelId="{6CDD7477-EC1A-4E9B-B2D7-1CA6F8626525}" type="presParOf" srcId="{9A8375EF-9DE8-4094-B8FC-9C6A4BBD1D80}" destId="{FF24C377-BEA6-4688-AB01-1CCEA354FC29}" srcOrd="0" destOrd="0" presId="urn:microsoft.com/office/officeart/2005/8/layout/process2"/>
    <dgm:cxn modelId="{7CB7F6BF-F001-4808-A5C2-55AD502853C2}" type="presParOf" srcId="{3DCC21B1-37A9-4AF8-A54E-9ACBDC495FC6}" destId="{FA3EA028-9BD9-4C4F-BE2D-433F7A72C447}" srcOrd="2" destOrd="0" presId="urn:microsoft.com/office/officeart/2005/8/layout/process2"/>
    <dgm:cxn modelId="{63B168DA-E1B2-467A-AEE8-87F53398123D}" type="presParOf" srcId="{3DCC21B1-37A9-4AF8-A54E-9ACBDC495FC6}" destId="{542BEA17-692D-4BE1-B8DD-717818B7F500}" srcOrd="3" destOrd="0" presId="urn:microsoft.com/office/officeart/2005/8/layout/process2"/>
    <dgm:cxn modelId="{75822BE2-2238-4E29-A121-CF664F425135}" type="presParOf" srcId="{542BEA17-692D-4BE1-B8DD-717818B7F500}" destId="{0CB03CC4-4ABF-4199-9C8B-A049D32A498E}" srcOrd="0" destOrd="0" presId="urn:microsoft.com/office/officeart/2005/8/layout/process2"/>
    <dgm:cxn modelId="{DF058701-8438-4ED1-AC53-A88136EE6C2C}" type="presParOf" srcId="{3DCC21B1-37A9-4AF8-A54E-9ACBDC495FC6}" destId="{44EEEB20-1EA5-4EDF-B440-99771E78DC5B}"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4E16BD-C373-482D-8368-B30C8E45D304}">
      <dsp:nvSpPr>
        <dsp:cNvPr id="0" name=""/>
        <dsp:cNvSpPr/>
      </dsp:nvSpPr>
      <dsp:spPr>
        <a:xfrm>
          <a:off x="0" y="4661873"/>
          <a:ext cx="7429552" cy="76481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E" sz="2000" kern="1200" dirty="0" smtClean="0"/>
            <a:t>Appendices</a:t>
          </a:r>
          <a:endParaRPr lang="en-IE" sz="2000" kern="1200" dirty="0"/>
        </a:p>
      </dsp:txBody>
      <dsp:txXfrm>
        <a:off x="0" y="4661873"/>
        <a:ext cx="7429552" cy="413002"/>
      </dsp:txXfrm>
    </dsp:sp>
    <dsp:sp modelId="{B86DFF67-E0DF-424C-93CC-4EF7F186E90C}">
      <dsp:nvSpPr>
        <dsp:cNvPr id="0" name=""/>
        <dsp:cNvSpPr/>
      </dsp:nvSpPr>
      <dsp:spPr>
        <a:xfrm>
          <a:off x="0" y="5059579"/>
          <a:ext cx="7429552" cy="351816"/>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Useful Links/Notification</a:t>
          </a:r>
          <a:endParaRPr lang="en-IE" sz="2000" kern="1200" dirty="0">
            <a:latin typeface="Arial" pitchFamily="34" charset="0"/>
            <a:cs typeface="Arial" pitchFamily="34" charset="0"/>
          </a:endParaRPr>
        </a:p>
      </dsp:txBody>
      <dsp:txXfrm>
        <a:off x="0" y="5059579"/>
        <a:ext cx="7429552" cy="351816"/>
      </dsp:txXfrm>
    </dsp:sp>
    <dsp:sp modelId="{8953A4E7-205D-4263-96D3-EAAA020B0453}">
      <dsp:nvSpPr>
        <dsp:cNvPr id="0" name=""/>
        <dsp:cNvSpPr/>
      </dsp:nvSpPr>
      <dsp:spPr>
        <a:xfrm rot="10800000">
          <a:off x="0" y="3497053"/>
          <a:ext cx="7429552" cy="1176291"/>
        </a:xfrm>
        <a:prstGeom prst="upArrowCallout">
          <a:avLst/>
        </a:prstGeom>
        <a:gradFill rotWithShape="0">
          <a:gsLst>
            <a:gs pos="0">
              <a:schemeClr val="accent4">
                <a:hueOff val="-3573553"/>
                <a:satOff val="7498"/>
                <a:lumOff val="5491"/>
                <a:alphaOff val="0"/>
                <a:shade val="51000"/>
                <a:satMod val="130000"/>
              </a:schemeClr>
            </a:gs>
            <a:gs pos="80000">
              <a:schemeClr val="accent4">
                <a:hueOff val="-3573553"/>
                <a:satOff val="7498"/>
                <a:lumOff val="5491"/>
                <a:alphaOff val="0"/>
                <a:shade val="93000"/>
                <a:satMod val="130000"/>
              </a:schemeClr>
            </a:gs>
            <a:gs pos="100000">
              <a:schemeClr val="accent4">
                <a:hueOff val="-3573553"/>
                <a:satOff val="7498"/>
                <a:lumOff val="549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Module 4 </a:t>
          </a:r>
          <a:endParaRPr lang="en-IE" sz="2000" kern="1200" dirty="0">
            <a:latin typeface="Arial" pitchFamily="34" charset="0"/>
            <a:cs typeface="Arial" pitchFamily="34" charset="0"/>
          </a:endParaRPr>
        </a:p>
      </dsp:txBody>
      <dsp:txXfrm>
        <a:off x="0" y="3497053"/>
        <a:ext cx="7429552" cy="412878"/>
      </dsp:txXfrm>
    </dsp:sp>
    <dsp:sp modelId="{E57A8D85-DE66-4A34-9ED3-04FB9DC918E4}">
      <dsp:nvSpPr>
        <dsp:cNvPr id="0" name=""/>
        <dsp:cNvSpPr/>
      </dsp:nvSpPr>
      <dsp:spPr>
        <a:xfrm>
          <a:off x="0" y="3909932"/>
          <a:ext cx="7429552" cy="351711"/>
        </a:xfrm>
        <a:prstGeom prst="rect">
          <a:avLst/>
        </a:prstGeom>
        <a:solidFill>
          <a:schemeClr val="accent4">
            <a:tint val="40000"/>
            <a:alpha val="90000"/>
            <a:hueOff val="-3584646"/>
            <a:satOff val="21135"/>
            <a:lumOff val="1821"/>
            <a:alphaOff val="0"/>
          </a:schemeClr>
        </a:solidFill>
        <a:ln w="9525" cap="flat" cmpd="sng" algn="ctr">
          <a:solidFill>
            <a:schemeClr val="accent4">
              <a:tint val="40000"/>
              <a:alpha val="90000"/>
              <a:hueOff val="-3584646"/>
              <a:satOff val="21135"/>
              <a:lumOff val="1821"/>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Escalations </a:t>
          </a:r>
          <a:endParaRPr lang="en-IE" sz="2000" kern="1200" dirty="0">
            <a:latin typeface="Arial" pitchFamily="34" charset="0"/>
            <a:cs typeface="Arial" pitchFamily="34" charset="0"/>
          </a:endParaRPr>
        </a:p>
      </dsp:txBody>
      <dsp:txXfrm>
        <a:off x="0" y="3909932"/>
        <a:ext cx="7429552" cy="351711"/>
      </dsp:txXfrm>
    </dsp:sp>
    <dsp:sp modelId="{D5F00A54-136C-400F-A8B0-CBF8FF337A26}">
      <dsp:nvSpPr>
        <dsp:cNvPr id="0" name=""/>
        <dsp:cNvSpPr/>
      </dsp:nvSpPr>
      <dsp:spPr>
        <a:xfrm rot="10800000">
          <a:off x="0" y="2332234"/>
          <a:ext cx="7429552" cy="1176291"/>
        </a:xfrm>
        <a:prstGeom prst="upArrowCallout">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Module 3</a:t>
          </a:r>
          <a:endParaRPr lang="en-IE" sz="2000" kern="1200" dirty="0">
            <a:latin typeface="Arial" pitchFamily="34" charset="0"/>
            <a:cs typeface="Arial" pitchFamily="34" charset="0"/>
          </a:endParaRPr>
        </a:p>
      </dsp:txBody>
      <dsp:txXfrm>
        <a:off x="0" y="2332234"/>
        <a:ext cx="7429552" cy="412878"/>
      </dsp:txXfrm>
    </dsp:sp>
    <dsp:sp modelId="{B962D9E6-63FF-4686-A175-93A60C39E1F2}">
      <dsp:nvSpPr>
        <dsp:cNvPr id="0" name=""/>
        <dsp:cNvSpPr/>
      </dsp:nvSpPr>
      <dsp:spPr>
        <a:xfrm>
          <a:off x="0" y="2745112"/>
          <a:ext cx="7429552" cy="351711"/>
        </a:xfrm>
        <a:prstGeom prst="rect">
          <a:avLst/>
        </a:prstGeom>
        <a:solidFill>
          <a:schemeClr val="accent4">
            <a:tint val="40000"/>
            <a:alpha val="90000"/>
            <a:hueOff val="-7169291"/>
            <a:satOff val="42270"/>
            <a:lumOff val="3642"/>
            <a:alphaOff val="0"/>
          </a:schemeClr>
        </a:solidFill>
        <a:ln w="9525" cap="flat" cmpd="sng" algn="ctr">
          <a:solidFill>
            <a:schemeClr val="accent4">
              <a:tint val="40000"/>
              <a:alpha val="90000"/>
              <a:hueOff val="-7169291"/>
              <a:satOff val="42270"/>
              <a:lumOff val="364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Order Validation</a:t>
          </a:r>
          <a:endParaRPr lang="en-IE" sz="2000" kern="1200" dirty="0">
            <a:latin typeface="Arial" pitchFamily="34" charset="0"/>
            <a:cs typeface="Arial" pitchFamily="34" charset="0"/>
          </a:endParaRPr>
        </a:p>
      </dsp:txBody>
      <dsp:txXfrm>
        <a:off x="0" y="2745112"/>
        <a:ext cx="7429552" cy="351711"/>
      </dsp:txXfrm>
    </dsp:sp>
    <dsp:sp modelId="{6A8ACF75-BD6E-4EC3-9DE7-6F961FCEF05F}">
      <dsp:nvSpPr>
        <dsp:cNvPr id="0" name=""/>
        <dsp:cNvSpPr/>
      </dsp:nvSpPr>
      <dsp:spPr>
        <a:xfrm rot="10800000">
          <a:off x="0" y="1167414"/>
          <a:ext cx="7429552" cy="1176291"/>
        </a:xfrm>
        <a:prstGeom prst="upArrowCallout">
          <a:avLst/>
        </a:prstGeom>
        <a:gradFill rotWithShape="0">
          <a:gsLst>
            <a:gs pos="0">
              <a:schemeClr val="accent4">
                <a:hueOff val="-10720659"/>
                <a:satOff val="22495"/>
                <a:lumOff val="16473"/>
                <a:alphaOff val="0"/>
                <a:shade val="51000"/>
                <a:satMod val="130000"/>
              </a:schemeClr>
            </a:gs>
            <a:gs pos="80000">
              <a:schemeClr val="accent4">
                <a:hueOff val="-10720659"/>
                <a:satOff val="22495"/>
                <a:lumOff val="16473"/>
                <a:alphaOff val="0"/>
                <a:shade val="93000"/>
                <a:satMod val="130000"/>
              </a:schemeClr>
            </a:gs>
            <a:gs pos="100000">
              <a:schemeClr val="accent4">
                <a:hueOff val="-10720659"/>
                <a:satOff val="22495"/>
                <a:lumOff val="164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Module 2</a:t>
          </a:r>
          <a:endParaRPr lang="en-IE" sz="2000" kern="1200" dirty="0">
            <a:latin typeface="Arial" pitchFamily="34" charset="0"/>
            <a:cs typeface="Arial" pitchFamily="34" charset="0"/>
          </a:endParaRPr>
        </a:p>
      </dsp:txBody>
      <dsp:txXfrm>
        <a:off x="0" y="1167414"/>
        <a:ext cx="7429552" cy="412878"/>
      </dsp:txXfrm>
    </dsp:sp>
    <dsp:sp modelId="{88021E3D-BF95-4805-9567-B8460062C69B}">
      <dsp:nvSpPr>
        <dsp:cNvPr id="0" name=""/>
        <dsp:cNvSpPr/>
      </dsp:nvSpPr>
      <dsp:spPr>
        <a:xfrm>
          <a:off x="0" y="1580293"/>
          <a:ext cx="7429552" cy="351711"/>
        </a:xfrm>
        <a:prstGeom prst="rect">
          <a:avLst/>
        </a:prstGeom>
        <a:solidFill>
          <a:schemeClr val="accent4">
            <a:tint val="40000"/>
            <a:alpha val="90000"/>
            <a:hueOff val="-10753937"/>
            <a:satOff val="63405"/>
            <a:lumOff val="5463"/>
            <a:alphaOff val="0"/>
          </a:schemeClr>
        </a:solidFill>
        <a:ln w="9525" cap="flat" cmpd="sng" algn="ctr">
          <a:solidFill>
            <a:schemeClr val="accent4">
              <a:tint val="40000"/>
              <a:alpha val="90000"/>
              <a:hueOff val="-10753937"/>
              <a:satOff val="63405"/>
              <a:lumOff val="546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Purchasing and Activating CRM Online</a:t>
          </a:r>
          <a:endParaRPr lang="en-IE" sz="2000" kern="1200" dirty="0">
            <a:latin typeface="Arial" pitchFamily="34" charset="0"/>
            <a:cs typeface="Arial" pitchFamily="34" charset="0"/>
          </a:endParaRPr>
        </a:p>
      </dsp:txBody>
      <dsp:txXfrm>
        <a:off x="0" y="1580293"/>
        <a:ext cx="7429552" cy="351711"/>
      </dsp:txXfrm>
    </dsp:sp>
    <dsp:sp modelId="{58F5DA0F-3A0B-4583-8EF8-4A6F23E755BA}">
      <dsp:nvSpPr>
        <dsp:cNvPr id="0" name=""/>
        <dsp:cNvSpPr/>
      </dsp:nvSpPr>
      <dsp:spPr>
        <a:xfrm rot="10800000">
          <a:off x="0" y="2595"/>
          <a:ext cx="7429552" cy="1176291"/>
        </a:xfrm>
        <a:prstGeom prst="upArrowCallout">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Module 1</a:t>
          </a:r>
          <a:endParaRPr lang="en-IE" sz="2000" kern="1200" dirty="0">
            <a:latin typeface="Arial" pitchFamily="34" charset="0"/>
            <a:cs typeface="Arial" pitchFamily="34" charset="0"/>
          </a:endParaRPr>
        </a:p>
      </dsp:txBody>
      <dsp:txXfrm>
        <a:off x="0" y="2595"/>
        <a:ext cx="7429552" cy="412878"/>
      </dsp:txXfrm>
    </dsp:sp>
    <dsp:sp modelId="{06610508-EEE0-4758-AF6F-FFE30C6C60D7}">
      <dsp:nvSpPr>
        <dsp:cNvPr id="0" name=""/>
        <dsp:cNvSpPr/>
      </dsp:nvSpPr>
      <dsp:spPr>
        <a:xfrm>
          <a:off x="0" y="415473"/>
          <a:ext cx="7429552" cy="351711"/>
        </a:xfrm>
        <a:prstGeom prst="rect">
          <a:avLst/>
        </a:prstGeom>
        <a:solidFill>
          <a:schemeClr val="accent4">
            <a:tint val="40000"/>
            <a:alpha val="90000"/>
            <a:hueOff val="-14338583"/>
            <a:satOff val="84540"/>
            <a:lumOff val="7284"/>
            <a:alphaOff val="0"/>
          </a:schemeClr>
        </a:solidFill>
        <a:ln w="9525" cap="flat" cmpd="sng" algn="ctr">
          <a:solidFill>
            <a:schemeClr val="accent4">
              <a:tint val="40000"/>
              <a:alpha val="90000"/>
              <a:hueOff val="-14338583"/>
              <a:satOff val="84540"/>
              <a:lumOff val="7284"/>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E" sz="2000" kern="1200" dirty="0" smtClean="0">
              <a:latin typeface="Arial" pitchFamily="34" charset="0"/>
              <a:cs typeface="Arial" pitchFamily="34" charset="0"/>
            </a:rPr>
            <a:t>Introduction</a:t>
          </a:r>
          <a:endParaRPr lang="en-IE" sz="2000" kern="1200" dirty="0">
            <a:latin typeface="Arial" pitchFamily="34" charset="0"/>
            <a:cs typeface="Arial" pitchFamily="34" charset="0"/>
          </a:endParaRPr>
        </a:p>
      </dsp:txBody>
      <dsp:txXfrm>
        <a:off x="0" y="415473"/>
        <a:ext cx="7429552" cy="351711"/>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7163D5-1DDE-4259-9B2A-B4A0CF991AF2}">
      <dsp:nvSpPr>
        <dsp:cNvPr id="0" name=""/>
        <dsp:cNvSpPr/>
      </dsp:nvSpPr>
      <dsp:spPr>
        <a:xfrm>
          <a:off x="142850" y="0"/>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Customer signs up and Activates Trial</a:t>
          </a:r>
          <a:endParaRPr lang="en-IE" sz="2400" kern="1200" dirty="0">
            <a:solidFill>
              <a:schemeClr val="bg1">
                <a:lumMod val="65000"/>
              </a:schemeClr>
            </a:solidFill>
            <a:latin typeface="Arial" pitchFamily="34" charset="0"/>
            <a:cs typeface="Arial" pitchFamily="34" charset="0"/>
          </a:endParaRPr>
        </a:p>
      </dsp:txBody>
      <dsp:txXfrm>
        <a:off x="142850" y="0"/>
        <a:ext cx="2539620" cy="1410900"/>
      </dsp:txXfrm>
    </dsp:sp>
    <dsp:sp modelId="{9A8375EF-9DE8-4094-B8FC-9C6A4BBD1D80}">
      <dsp:nvSpPr>
        <dsp:cNvPr id="0" name=""/>
        <dsp:cNvSpPr/>
      </dsp:nvSpPr>
      <dsp:spPr>
        <a:xfrm rot="5400000">
          <a:off x="1148116" y="144617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1446173"/>
        <a:ext cx="529087" cy="634905"/>
      </dsp:txXfrm>
    </dsp:sp>
    <dsp:sp modelId="{FA3EA028-9BD9-4C4F-BE2D-433F7A72C447}">
      <dsp:nvSpPr>
        <dsp:cNvPr id="0" name=""/>
        <dsp:cNvSpPr/>
      </dsp:nvSpPr>
      <dsp:spPr>
        <a:xfrm>
          <a:off x="142850" y="2116350"/>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Partner submits Purchase Order </a:t>
          </a:r>
          <a:endParaRPr lang="en-IE" sz="2400" kern="1200" dirty="0">
            <a:solidFill>
              <a:schemeClr val="bg1">
                <a:lumMod val="65000"/>
              </a:schemeClr>
            </a:solidFill>
            <a:latin typeface="Arial" pitchFamily="34" charset="0"/>
            <a:cs typeface="Arial" pitchFamily="34" charset="0"/>
          </a:endParaRPr>
        </a:p>
      </dsp:txBody>
      <dsp:txXfrm>
        <a:off x="142850" y="2116350"/>
        <a:ext cx="2539620" cy="1410900"/>
      </dsp:txXfrm>
    </dsp:sp>
    <dsp:sp modelId="{542BEA17-692D-4BE1-B8DD-717818B7F500}">
      <dsp:nvSpPr>
        <dsp:cNvPr id="0" name=""/>
        <dsp:cNvSpPr/>
      </dsp:nvSpPr>
      <dsp:spPr>
        <a:xfrm rot="5400000">
          <a:off x="1148116" y="356252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3562523"/>
        <a:ext cx="529087" cy="634905"/>
      </dsp:txXfrm>
    </dsp:sp>
    <dsp:sp modelId="{44EEEB20-1EA5-4EDF-B440-99771E78DC5B}">
      <dsp:nvSpPr>
        <dsp:cNvPr id="0" name=""/>
        <dsp:cNvSpPr/>
      </dsp:nvSpPr>
      <dsp:spPr>
        <a:xfrm>
          <a:off x="142850" y="4232701"/>
          <a:ext cx="2539620" cy="1410900"/>
        </a:xfrm>
        <a:prstGeom prst="roundRect">
          <a:avLst>
            <a:gd name="adj" fmla="val 10000"/>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latin typeface="Arial" pitchFamily="34" charset="0"/>
              <a:cs typeface="Arial" pitchFamily="34" charset="0"/>
            </a:rPr>
            <a:t>Customer converts Trial to Subscription</a:t>
          </a:r>
          <a:endParaRPr lang="en-IE" sz="2400" kern="1200" dirty="0">
            <a:latin typeface="Arial" pitchFamily="34" charset="0"/>
            <a:cs typeface="Arial" pitchFamily="34" charset="0"/>
          </a:endParaRPr>
        </a:p>
      </dsp:txBody>
      <dsp:txXfrm>
        <a:off x="142850" y="4232701"/>
        <a:ext cx="2539620" cy="141090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9FE7335-9358-4EB8-ACE6-F2CF43C6B031}">
      <dsp:nvSpPr>
        <dsp:cNvPr id="0" name=""/>
        <dsp:cNvSpPr/>
      </dsp:nvSpPr>
      <dsp:spPr>
        <a:xfrm>
          <a:off x="2379359" y="1583463"/>
          <a:ext cx="515615" cy="91440"/>
        </a:xfrm>
        <a:custGeom>
          <a:avLst/>
          <a:gdLst/>
          <a:ahLst/>
          <a:cxnLst/>
          <a:rect l="0" t="0" r="0" b="0"/>
          <a:pathLst>
            <a:path>
              <a:moveTo>
                <a:pt x="0" y="45720"/>
              </a:moveTo>
              <a:lnTo>
                <a:pt x="515615"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E" sz="500" kern="1200"/>
        </a:p>
      </dsp:txBody>
      <dsp:txXfrm>
        <a:off x="2623511" y="1626452"/>
        <a:ext cx="27310" cy="5462"/>
      </dsp:txXfrm>
    </dsp:sp>
    <dsp:sp modelId="{5F9D7936-2945-410E-A92B-AE18A17F4BF5}">
      <dsp:nvSpPr>
        <dsp:cNvPr id="0" name=""/>
        <dsp:cNvSpPr/>
      </dsp:nvSpPr>
      <dsp:spPr>
        <a:xfrm>
          <a:off x="6308" y="916728"/>
          <a:ext cx="2374850" cy="142491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1: Customer clicks on the link within the email  and logs into their CRM Online account (with their WLID)</a:t>
          </a:r>
          <a:endParaRPr lang="en-IE" sz="1400" kern="1200" dirty="0"/>
        </a:p>
      </dsp:txBody>
      <dsp:txXfrm>
        <a:off x="6308" y="916728"/>
        <a:ext cx="2374850" cy="1424910"/>
      </dsp:txXfrm>
    </dsp:sp>
    <dsp:sp modelId="{EB452320-6AF3-47A7-8C44-86074C9C76EB}">
      <dsp:nvSpPr>
        <dsp:cNvPr id="0" name=""/>
        <dsp:cNvSpPr/>
      </dsp:nvSpPr>
      <dsp:spPr>
        <a:xfrm>
          <a:off x="5300425" y="1583463"/>
          <a:ext cx="515615" cy="91440"/>
        </a:xfrm>
        <a:custGeom>
          <a:avLst/>
          <a:gdLst/>
          <a:ahLst/>
          <a:cxnLst/>
          <a:rect l="0" t="0" r="0" b="0"/>
          <a:pathLst>
            <a:path>
              <a:moveTo>
                <a:pt x="0" y="45720"/>
              </a:moveTo>
              <a:lnTo>
                <a:pt x="515615" y="45720"/>
              </a:lnTo>
            </a:path>
          </a:pathLst>
        </a:custGeom>
        <a:noFill/>
        <a:ln w="9525" cap="flat" cmpd="sng" algn="ctr">
          <a:solidFill>
            <a:schemeClr val="accent4">
              <a:hueOff val="-3573553"/>
              <a:satOff val="7498"/>
              <a:lumOff val="54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E" sz="500" kern="1200"/>
        </a:p>
      </dsp:txBody>
      <dsp:txXfrm>
        <a:off x="5544577" y="1626452"/>
        <a:ext cx="27310" cy="5462"/>
      </dsp:txXfrm>
    </dsp:sp>
    <dsp:sp modelId="{CA16FFE7-392E-4595-BE1D-CA156E108768}">
      <dsp:nvSpPr>
        <dsp:cNvPr id="0" name=""/>
        <dsp:cNvSpPr/>
      </dsp:nvSpPr>
      <dsp:spPr>
        <a:xfrm>
          <a:off x="2927374" y="916728"/>
          <a:ext cx="2374850" cy="1424910"/>
        </a:xfrm>
        <a:prstGeom prst="rect">
          <a:avLst/>
        </a:prstGeom>
        <a:solidFill>
          <a:schemeClr val="accent4">
            <a:hueOff val="-2858843"/>
            <a:satOff val="5999"/>
            <a:lumOff val="4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2: Customer chooses Enterprise Agreement option (Note: the system automatically defaults this option) and clicks “Next”</a:t>
          </a:r>
          <a:endParaRPr lang="en-IE" sz="1400" kern="1200" dirty="0"/>
        </a:p>
      </dsp:txBody>
      <dsp:txXfrm>
        <a:off x="2927374" y="916728"/>
        <a:ext cx="2374850" cy="1424910"/>
      </dsp:txXfrm>
    </dsp:sp>
    <dsp:sp modelId="{58EDC25B-A84C-4E58-8245-83C334879238}">
      <dsp:nvSpPr>
        <dsp:cNvPr id="0" name=""/>
        <dsp:cNvSpPr/>
      </dsp:nvSpPr>
      <dsp:spPr>
        <a:xfrm>
          <a:off x="1193734" y="2339838"/>
          <a:ext cx="5842131" cy="515615"/>
        </a:xfrm>
        <a:custGeom>
          <a:avLst/>
          <a:gdLst/>
          <a:ahLst/>
          <a:cxnLst/>
          <a:rect l="0" t="0" r="0" b="0"/>
          <a:pathLst>
            <a:path>
              <a:moveTo>
                <a:pt x="5842131" y="0"/>
              </a:moveTo>
              <a:lnTo>
                <a:pt x="5842131" y="274907"/>
              </a:lnTo>
              <a:lnTo>
                <a:pt x="0" y="274907"/>
              </a:lnTo>
              <a:lnTo>
                <a:pt x="0" y="515615"/>
              </a:lnTo>
            </a:path>
          </a:pathLst>
        </a:custGeom>
        <a:noFill/>
        <a:ln w="9525" cap="flat" cmpd="sng" algn="ctr">
          <a:solidFill>
            <a:schemeClr val="accent4">
              <a:hueOff val="-7147106"/>
              <a:satOff val="14996"/>
              <a:lumOff val="1098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E" sz="500" kern="1200"/>
        </a:p>
      </dsp:txBody>
      <dsp:txXfrm>
        <a:off x="3968109" y="2594915"/>
        <a:ext cx="293380" cy="5462"/>
      </dsp:txXfrm>
    </dsp:sp>
    <dsp:sp modelId="{24163AFC-E034-4C7B-A22D-9ED9E97F13D2}">
      <dsp:nvSpPr>
        <dsp:cNvPr id="0" name=""/>
        <dsp:cNvSpPr/>
      </dsp:nvSpPr>
      <dsp:spPr>
        <a:xfrm>
          <a:off x="5848440" y="916728"/>
          <a:ext cx="2374850" cy="1424910"/>
        </a:xfrm>
        <a:prstGeom prst="rect">
          <a:avLst/>
        </a:prstGeom>
        <a:solidFill>
          <a:schemeClr val="accent4">
            <a:hueOff val="-5717685"/>
            <a:satOff val="11997"/>
            <a:lumOff val="87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3: Review and Accept the Subscription Terms. Click “I accept”</a:t>
          </a:r>
          <a:endParaRPr lang="en-IE" sz="1400" kern="1200" dirty="0"/>
        </a:p>
      </dsp:txBody>
      <dsp:txXfrm>
        <a:off x="5848440" y="916728"/>
        <a:ext cx="2374850" cy="1424910"/>
      </dsp:txXfrm>
    </dsp:sp>
    <dsp:sp modelId="{9D5C0771-86C2-4E0A-AE40-5D744A5069AE}">
      <dsp:nvSpPr>
        <dsp:cNvPr id="0" name=""/>
        <dsp:cNvSpPr/>
      </dsp:nvSpPr>
      <dsp:spPr>
        <a:xfrm>
          <a:off x="2379359" y="3554589"/>
          <a:ext cx="515615" cy="91440"/>
        </a:xfrm>
        <a:custGeom>
          <a:avLst/>
          <a:gdLst/>
          <a:ahLst/>
          <a:cxnLst/>
          <a:rect l="0" t="0" r="0" b="0"/>
          <a:pathLst>
            <a:path>
              <a:moveTo>
                <a:pt x="0" y="45720"/>
              </a:moveTo>
              <a:lnTo>
                <a:pt x="515615" y="45720"/>
              </a:lnTo>
            </a:path>
          </a:pathLst>
        </a:custGeom>
        <a:noFill/>
        <a:ln w="9525" cap="flat" cmpd="sng" algn="ctr">
          <a:solidFill>
            <a:schemeClr val="accent4">
              <a:hueOff val="-10720659"/>
              <a:satOff val="22495"/>
              <a:lumOff val="164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E" sz="500" kern="1200"/>
        </a:p>
      </dsp:txBody>
      <dsp:txXfrm>
        <a:off x="2623511" y="3597578"/>
        <a:ext cx="27310" cy="5462"/>
      </dsp:txXfrm>
    </dsp:sp>
    <dsp:sp modelId="{62BA159A-50E2-4542-8F96-08BF3DF40161}">
      <dsp:nvSpPr>
        <dsp:cNvPr id="0" name=""/>
        <dsp:cNvSpPr/>
      </dsp:nvSpPr>
      <dsp:spPr>
        <a:xfrm>
          <a:off x="6308" y="2887854"/>
          <a:ext cx="2374850" cy="1424910"/>
        </a:xfrm>
        <a:prstGeom prst="rect">
          <a:avLst/>
        </a:prstGeom>
        <a:solidFill>
          <a:schemeClr val="accent4">
            <a:hueOff val="-8576528"/>
            <a:satOff val="17996"/>
            <a:lumOff val="131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4: Customer enters their contact information and clicks “Next”</a:t>
          </a:r>
          <a:endParaRPr lang="en-US" sz="1400" kern="1200" dirty="0"/>
        </a:p>
      </dsp:txBody>
      <dsp:txXfrm>
        <a:off x="6308" y="2887854"/>
        <a:ext cx="2374850" cy="1424910"/>
      </dsp:txXfrm>
    </dsp:sp>
    <dsp:sp modelId="{292E3718-6EEF-4CEC-B6EC-71E4BFA74110}">
      <dsp:nvSpPr>
        <dsp:cNvPr id="0" name=""/>
        <dsp:cNvSpPr/>
      </dsp:nvSpPr>
      <dsp:spPr>
        <a:xfrm>
          <a:off x="5300425" y="3554589"/>
          <a:ext cx="515615" cy="91440"/>
        </a:xfrm>
        <a:custGeom>
          <a:avLst/>
          <a:gdLst/>
          <a:ahLst/>
          <a:cxnLst/>
          <a:rect l="0" t="0" r="0" b="0"/>
          <a:pathLst>
            <a:path>
              <a:moveTo>
                <a:pt x="0" y="45720"/>
              </a:moveTo>
              <a:lnTo>
                <a:pt x="515615" y="45720"/>
              </a:lnTo>
            </a:path>
          </a:pathLst>
        </a:custGeom>
        <a:noFill/>
        <a:ln w="9525" cap="flat" cmpd="sng" algn="ctr">
          <a:solidFill>
            <a:schemeClr val="accent4">
              <a:hueOff val="-14294213"/>
              <a:satOff val="29993"/>
              <a:lumOff val="219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E" sz="500" kern="1200"/>
        </a:p>
      </dsp:txBody>
      <dsp:txXfrm>
        <a:off x="5544577" y="3597578"/>
        <a:ext cx="27310" cy="5462"/>
      </dsp:txXfrm>
    </dsp:sp>
    <dsp:sp modelId="{5AF15584-2B8C-48FC-ADAB-57019760506C}">
      <dsp:nvSpPr>
        <dsp:cNvPr id="0" name=""/>
        <dsp:cNvSpPr/>
      </dsp:nvSpPr>
      <dsp:spPr>
        <a:xfrm>
          <a:off x="2927374" y="2887854"/>
          <a:ext cx="2374850" cy="1424910"/>
        </a:xfrm>
        <a:prstGeom prst="rect">
          <a:avLst/>
        </a:prstGeom>
        <a:solidFill>
          <a:schemeClr val="accent4">
            <a:hueOff val="-11435370"/>
            <a:satOff val="23994"/>
            <a:lumOff val="175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5: Customer enters quantities for users, that need to be activated</a:t>
          </a:r>
        </a:p>
        <a:p>
          <a:pPr lvl="0" algn="ctr" defTabSz="622300">
            <a:lnSpc>
              <a:spcPct val="90000"/>
            </a:lnSpc>
            <a:spcBef>
              <a:spcPct val="0"/>
            </a:spcBef>
            <a:spcAft>
              <a:spcPct val="35000"/>
            </a:spcAft>
          </a:pPr>
          <a:r>
            <a:rPr lang="en-US" sz="1400" kern="1200" dirty="0" smtClean="0"/>
            <a:t>(Click Purchase)</a:t>
          </a:r>
        </a:p>
      </dsp:txBody>
      <dsp:txXfrm>
        <a:off x="2927374" y="2887854"/>
        <a:ext cx="2374850" cy="1424910"/>
      </dsp:txXfrm>
    </dsp:sp>
    <dsp:sp modelId="{95A3CC9D-80F7-4CC1-9C8B-7DA63DE45800}">
      <dsp:nvSpPr>
        <dsp:cNvPr id="0" name=""/>
        <dsp:cNvSpPr/>
      </dsp:nvSpPr>
      <dsp:spPr>
        <a:xfrm>
          <a:off x="5848440" y="2887854"/>
          <a:ext cx="2374850" cy="1424910"/>
        </a:xfrm>
        <a:prstGeom prst="rect">
          <a:avLst/>
        </a:prstGeom>
        <a:solidFill>
          <a:schemeClr val="accent4">
            <a:hueOff val="-14294213"/>
            <a:satOff val="29993"/>
            <a:lumOff val="219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Step 6: The Summary page is displayed where the customer can view their activation details</a:t>
          </a:r>
          <a:endParaRPr lang="en-US" sz="1400" kern="1200" dirty="0"/>
        </a:p>
      </dsp:txBody>
      <dsp:txXfrm>
        <a:off x="5848440" y="2887854"/>
        <a:ext cx="2374850" cy="142491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E26E4F-91CB-4C65-B681-66C5F81A957C}">
      <dsp:nvSpPr>
        <dsp:cNvPr id="0" name=""/>
        <dsp:cNvSpPr/>
      </dsp:nvSpPr>
      <dsp:spPr>
        <a:xfrm rot="10800000">
          <a:off x="796978" y="36164"/>
          <a:ext cx="4308279" cy="1687336"/>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54955" tIns="118110" rIns="220472" bIns="118110" numCol="1" spcCol="1270" anchor="ctr" anchorCtr="0">
          <a:noAutofit/>
        </a:bodyPr>
        <a:lstStyle/>
        <a:p>
          <a:pPr lvl="0" algn="ctr" defTabSz="1377950">
            <a:lnSpc>
              <a:spcPct val="90000"/>
            </a:lnSpc>
            <a:spcBef>
              <a:spcPct val="0"/>
            </a:spcBef>
            <a:spcAft>
              <a:spcPct val="35000"/>
            </a:spcAft>
          </a:pPr>
          <a:r>
            <a:rPr lang="en-IE" sz="3100" kern="1200" dirty="0" smtClean="0"/>
            <a:t>Trial, activation and non-VL / MBS queries to”</a:t>
          </a:r>
          <a:r>
            <a:rPr lang="en-US" sz="3100" kern="1200" dirty="0" smtClean="0"/>
            <a:t> </a:t>
          </a:r>
          <a:endParaRPr lang="en-IE" sz="3100" kern="1200" dirty="0"/>
        </a:p>
      </dsp:txBody>
      <dsp:txXfrm rot="10800000">
        <a:off x="796978" y="36164"/>
        <a:ext cx="4308279" cy="1687336"/>
      </dsp:txXfrm>
    </dsp:sp>
    <dsp:sp modelId="{3E5EB307-7214-4804-B06B-12E8B5C4BF36}">
      <dsp:nvSpPr>
        <dsp:cNvPr id="0" name=""/>
        <dsp:cNvSpPr/>
      </dsp:nvSpPr>
      <dsp:spPr>
        <a:xfrm>
          <a:off x="376203" y="679301"/>
          <a:ext cx="687330" cy="403884"/>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647D3683-0717-4C81-95C6-9F5352D6A1AE}">
      <dsp:nvSpPr>
        <dsp:cNvPr id="0" name=""/>
        <dsp:cNvSpPr/>
      </dsp:nvSpPr>
      <dsp:spPr>
        <a:xfrm rot="10800000">
          <a:off x="684114" y="2129238"/>
          <a:ext cx="7702802" cy="1485252"/>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54955" tIns="118110" rIns="220472" bIns="118110" numCol="1" spcCol="1270" anchor="ctr" anchorCtr="0">
          <a:noAutofit/>
        </a:bodyPr>
        <a:lstStyle/>
        <a:p>
          <a:pPr lvl="0" algn="ctr" defTabSz="1377950">
            <a:lnSpc>
              <a:spcPct val="90000"/>
            </a:lnSpc>
            <a:spcBef>
              <a:spcPct val="0"/>
            </a:spcBef>
            <a:spcAft>
              <a:spcPct val="35000"/>
            </a:spcAft>
          </a:pPr>
          <a:r>
            <a:rPr lang="en-IE" sz="3100" kern="1200" dirty="0" smtClean="0"/>
            <a:t>All EA and CASA partner queries:</a:t>
          </a:r>
        </a:p>
        <a:p>
          <a:pPr lvl="0" algn="ctr" defTabSz="1377950">
            <a:lnSpc>
              <a:spcPct val="90000"/>
            </a:lnSpc>
            <a:spcBef>
              <a:spcPct val="0"/>
            </a:spcBef>
            <a:spcAft>
              <a:spcPct val="35000"/>
            </a:spcAft>
          </a:pPr>
          <a:r>
            <a:rPr lang="en-US" sz="3100" kern="1200" dirty="0" smtClean="0"/>
            <a:t>Submit a query via CLT</a:t>
          </a:r>
          <a:endParaRPr lang="en-IE" sz="3100" kern="1200" dirty="0"/>
        </a:p>
      </dsp:txBody>
      <dsp:txXfrm rot="10800000">
        <a:off x="684114" y="2129238"/>
        <a:ext cx="7702802" cy="1485252"/>
      </dsp:txXfrm>
    </dsp:sp>
    <dsp:sp modelId="{07CB37CB-C95C-4F28-9533-47BBCFF7D891}">
      <dsp:nvSpPr>
        <dsp:cNvPr id="0" name=""/>
        <dsp:cNvSpPr/>
      </dsp:nvSpPr>
      <dsp:spPr>
        <a:xfrm>
          <a:off x="8924" y="2129238"/>
          <a:ext cx="1485252" cy="1485252"/>
        </a:xfrm>
        <a:prstGeom prst="ellipse">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55E4A87F-9043-4959-92D1-39C3C17873B6}">
      <dsp:nvSpPr>
        <dsp:cNvPr id="0" name=""/>
        <dsp:cNvSpPr/>
      </dsp:nvSpPr>
      <dsp:spPr>
        <a:xfrm rot="10800000">
          <a:off x="831055" y="4059363"/>
          <a:ext cx="7572370" cy="1485252"/>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54955" tIns="76200" rIns="142240" bIns="76200" numCol="1" spcCol="1270" anchor="ctr" anchorCtr="0">
          <a:noAutofit/>
        </a:bodyPr>
        <a:lstStyle/>
        <a:p>
          <a:pPr lvl="0" algn="ctr" defTabSz="889000">
            <a:lnSpc>
              <a:spcPct val="90000"/>
            </a:lnSpc>
            <a:spcBef>
              <a:spcPct val="0"/>
            </a:spcBef>
            <a:spcAft>
              <a:spcPct val="35000"/>
            </a:spcAft>
          </a:pPr>
          <a:r>
            <a:rPr lang="en-IE" sz="2000" b="0" kern="1200" dirty="0" smtClean="0">
              <a:solidFill>
                <a:schemeClr val="bg1"/>
              </a:solidFill>
              <a:latin typeface="Arial" pitchFamily="34" charset="0"/>
              <a:cs typeface="Arial" pitchFamily="34" charset="0"/>
            </a:rPr>
            <a:t>All customers who have signed up for CRM online: </a:t>
          </a:r>
          <a:r>
            <a:rPr lang="en-US" sz="2000" b="0" u="sng" kern="1200" dirty="0" smtClean="0">
              <a:latin typeface="Arial" pitchFamily="34" charset="0"/>
              <a:cs typeface="Arial" pitchFamily="34" charset="0"/>
            </a:rPr>
            <a:t>http://www.microsoft.com/dynamics/en/us/customersource.aspx</a:t>
          </a:r>
          <a:endParaRPr lang="en-IE" sz="2000" b="1" u="sng" kern="1200" dirty="0">
            <a:solidFill>
              <a:srgbClr val="FF0000"/>
            </a:solidFill>
            <a:latin typeface="Arial" pitchFamily="34" charset="0"/>
            <a:cs typeface="Arial" pitchFamily="34" charset="0"/>
          </a:endParaRPr>
        </a:p>
      </dsp:txBody>
      <dsp:txXfrm rot="10800000">
        <a:off x="831055" y="4059363"/>
        <a:ext cx="7572370" cy="1485252"/>
      </dsp:txXfrm>
    </dsp:sp>
    <dsp:sp modelId="{7DA80E94-FFC6-4487-80E9-6BF0D54A44D8}">
      <dsp:nvSpPr>
        <dsp:cNvPr id="0" name=""/>
        <dsp:cNvSpPr/>
      </dsp:nvSpPr>
      <dsp:spPr>
        <a:xfrm>
          <a:off x="0" y="4059335"/>
          <a:ext cx="1485252" cy="1485252"/>
        </a:xfrm>
        <a:prstGeom prst="ellipse">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AD5AA-A0F5-4595-8CA3-D9352B964C4F}">
      <dsp:nvSpPr>
        <dsp:cNvPr id="0" name=""/>
        <dsp:cNvSpPr/>
      </dsp:nvSpPr>
      <dsp:spPr>
        <a:xfrm rot="10800000">
          <a:off x="357198" y="1740"/>
          <a:ext cx="8358197" cy="156828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4134" tIns="91440" rIns="170688" bIns="91440" numCol="1" spcCol="1270" anchor="ctr" anchorCtr="0">
          <a:noAutofit/>
        </a:bodyPr>
        <a:lstStyle/>
        <a:p>
          <a:pPr lvl="0" algn="l" defTabSz="1066800">
            <a:lnSpc>
              <a:spcPct val="100000"/>
            </a:lnSpc>
            <a:spcBef>
              <a:spcPct val="0"/>
            </a:spcBef>
            <a:spcAft>
              <a:spcPts val="0"/>
            </a:spcAft>
          </a:pPr>
          <a:r>
            <a:rPr lang="en-IE" sz="2400" kern="1200" dirty="0" smtClean="0">
              <a:latin typeface="Arial" pitchFamily="34" charset="0"/>
              <a:cs typeface="Arial" pitchFamily="34" charset="0"/>
            </a:rPr>
            <a:t>    3 steps to purchase CRM Online:</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1. Customers sign-up for a 30 day Trial</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2. Channel Partners place an order </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3. Customers convert the Trial to a Subscription</a:t>
          </a:r>
          <a:endParaRPr lang="en-IE" sz="2400" kern="1200" dirty="0">
            <a:latin typeface="Arial" pitchFamily="34" charset="0"/>
            <a:cs typeface="Arial" pitchFamily="34" charset="0"/>
          </a:endParaRPr>
        </a:p>
      </dsp:txBody>
      <dsp:txXfrm rot="10800000">
        <a:off x="357198" y="1740"/>
        <a:ext cx="8358197" cy="1568280"/>
      </dsp:txXfrm>
    </dsp:sp>
    <dsp:sp modelId="{A4FE6984-35BF-4DAC-9553-055D2235F65B}">
      <dsp:nvSpPr>
        <dsp:cNvPr id="0" name=""/>
        <dsp:cNvSpPr/>
      </dsp:nvSpPr>
      <dsp:spPr>
        <a:xfrm>
          <a:off x="37158" y="199139"/>
          <a:ext cx="1156757" cy="1173481"/>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FFAFFA68-6558-4891-8991-BA6180CE771A}">
      <dsp:nvSpPr>
        <dsp:cNvPr id="0" name=""/>
        <dsp:cNvSpPr/>
      </dsp:nvSpPr>
      <dsp:spPr>
        <a:xfrm rot="10800000">
          <a:off x="430261" y="2155743"/>
          <a:ext cx="8212071" cy="876296"/>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4134" tIns="91440" rIns="170688" bIns="91440" numCol="1" spcCol="1270" anchor="ctr" anchorCtr="0">
          <a:noAutofit/>
        </a:bodyPr>
        <a:lstStyle/>
        <a:p>
          <a:pPr lvl="0" algn="l" defTabSz="1066800">
            <a:lnSpc>
              <a:spcPct val="100000"/>
            </a:lnSpc>
            <a:spcBef>
              <a:spcPct val="0"/>
            </a:spcBef>
            <a:spcAft>
              <a:spcPts val="0"/>
            </a:spcAft>
          </a:pPr>
          <a:r>
            <a:rPr lang="en-IE" sz="2400" kern="1200" dirty="0" smtClean="0">
              <a:latin typeface="Arial" pitchFamily="34" charset="0"/>
              <a:cs typeface="Arial" pitchFamily="34" charset="0"/>
            </a:rPr>
            <a:t>CRM Online Subscriptions are Coterminous</a:t>
          </a:r>
          <a:endParaRPr lang="en-IE" sz="2400" kern="1200" dirty="0">
            <a:latin typeface="Arial" pitchFamily="34" charset="0"/>
            <a:cs typeface="Arial" pitchFamily="34" charset="0"/>
          </a:endParaRPr>
        </a:p>
      </dsp:txBody>
      <dsp:txXfrm rot="10800000">
        <a:off x="430261" y="2155743"/>
        <a:ext cx="8212071" cy="876296"/>
      </dsp:txXfrm>
    </dsp:sp>
    <dsp:sp modelId="{406B7A74-13A4-4B25-92A1-4913DE97E347}">
      <dsp:nvSpPr>
        <dsp:cNvPr id="0" name=""/>
        <dsp:cNvSpPr/>
      </dsp:nvSpPr>
      <dsp:spPr>
        <a:xfrm>
          <a:off x="103746" y="2071733"/>
          <a:ext cx="1157663" cy="1189213"/>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142A724F-2D68-4E7A-BC10-A7754995D027}">
      <dsp:nvSpPr>
        <dsp:cNvPr id="0" name=""/>
        <dsp:cNvSpPr/>
      </dsp:nvSpPr>
      <dsp:spPr>
        <a:xfrm rot="10800000">
          <a:off x="484681" y="3593748"/>
          <a:ext cx="8264923" cy="180978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4134" tIns="91440" rIns="170688" bIns="91440" numCol="1" spcCol="1270" anchor="ctr" anchorCtr="0">
          <a:noAutofit/>
        </a:bodyPr>
        <a:lstStyle/>
        <a:p>
          <a:pPr lvl="0" algn="l" defTabSz="1066800">
            <a:lnSpc>
              <a:spcPct val="100000"/>
            </a:lnSpc>
            <a:spcBef>
              <a:spcPct val="0"/>
            </a:spcBef>
            <a:spcAft>
              <a:spcPts val="0"/>
            </a:spcAft>
          </a:pPr>
          <a:r>
            <a:rPr lang="en-IE" sz="2400" kern="1200" dirty="0" smtClean="0">
              <a:latin typeface="Arial" pitchFamily="34" charset="0"/>
              <a:cs typeface="Arial" pitchFamily="34" charset="0"/>
            </a:rPr>
            <a:t>SKUs available:</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1. New Customers orders full/promo SKU</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2. Existing Customers order discounted/promo SKU</a:t>
          </a:r>
        </a:p>
        <a:p>
          <a:pPr lvl="0" algn="l" defTabSz="1066800">
            <a:lnSpc>
              <a:spcPct val="100000"/>
            </a:lnSpc>
            <a:spcBef>
              <a:spcPct val="0"/>
            </a:spcBef>
            <a:spcAft>
              <a:spcPts val="0"/>
            </a:spcAft>
          </a:pPr>
          <a:r>
            <a:rPr lang="en-IE" sz="2400" kern="1200" dirty="0" smtClean="0">
              <a:latin typeface="Arial" pitchFamily="34" charset="0"/>
              <a:cs typeface="Arial" pitchFamily="34" charset="0"/>
            </a:rPr>
            <a:t>3. CRM Online customers order Extra Storage</a:t>
          </a:r>
        </a:p>
      </dsp:txBody>
      <dsp:txXfrm rot="10800000">
        <a:off x="484681" y="3593748"/>
        <a:ext cx="8264923" cy="1809784"/>
      </dsp:txXfrm>
    </dsp:sp>
    <dsp:sp modelId="{8D23B33B-25E4-410F-9CD4-748CD2EFAE05}">
      <dsp:nvSpPr>
        <dsp:cNvPr id="0" name=""/>
        <dsp:cNvSpPr/>
      </dsp:nvSpPr>
      <dsp:spPr>
        <a:xfrm>
          <a:off x="37151" y="3979300"/>
          <a:ext cx="1101291" cy="108671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7992346-A5A5-460A-BFD0-19A053700271}">
      <dsp:nvSpPr>
        <dsp:cNvPr id="0" name=""/>
        <dsp:cNvSpPr/>
      </dsp:nvSpPr>
      <dsp:spPr>
        <a:xfrm>
          <a:off x="524" y="657"/>
          <a:ext cx="1857300" cy="1857300"/>
        </a:xfrm>
        <a:prstGeom prst="ellipse">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Customer has On-Premise Purchases</a:t>
          </a:r>
          <a:endParaRPr lang="en-IE" sz="1800" kern="1200" dirty="0">
            <a:latin typeface="Arial" pitchFamily="34" charset="0"/>
            <a:cs typeface="Arial" pitchFamily="34" charset="0"/>
          </a:endParaRPr>
        </a:p>
      </dsp:txBody>
      <dsp:txXfrm>
        <a:off x="524" y="657"/>
        <a:ext cx="1857300" cy="1857300"/>
      </dsp:txXfrm>
    </dsp:sp>
    <dsp:sp modelId="{C0BFF0C0-B6FD-4F37-9EB1-C54129CFF9D4}">
      <dsp:nvSpPr>
        <dsp:cNvPr id="0" name=""/>
        <dsp:cNvSpPr/>
      </dsp:nvSpPr>
      <dsp:spPr>
        <a:xfrm rot="21599566">
          <a:off x="1857824" y="891702"/>
          <a:ext cx="746973" cy="74882"/>
        </a:xfrm>
        <a:custGeom>
          <a:avLst/>
          <a:gdLst/>
          <a:ahLst/>
          <a:cxnLst/>
          <a:rect l="0" t="0" r="0" b="0"/>
          <a:pathLst>
            <a:path>
              <a:moveTo>
                <a:pt x="0" y="37441"/>
              </a:moveTo>
              <a:lnTo>
                <a:pt x="746973" y="3744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E" sz="1800" kern="1200">
            <a:latin typeface="Arial" pitchFamily="34" charset="0"/>
            <a:cs typeface="Arial" pitchFamily="34" charset="0"/>
          </a:endParaRPr>
        </a:p>
      </dsp:txBody>
      <dsp:txXfrm rot="21599566">
        <a:off x="2212636" y="910469"/>
        <a:ext cx="37348" cy="37348"/>
      </dsp:txXfrm>
    </dsp:sp>
    <dsp:sp modelId="{539A6126-245D-418B-BE97-FC3F4760A7FB}">
      <dsp:nvSpPr>
        <dsp:cNvPr id="0" name=""/>
        <dsp:cNvSpPr/>
      </dsp:nvSpPr>
      <dsp:spPr>
        <a:xfrm>
          <a:off x="2604797" y="328"/>
          <a:ext cx="1857300" cy="1857300"/>
        </a:xfrm>
        <a:prstGeom prst="ellipse">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Partner orders the Discounted/ Promo CRM Online SKU</a:t>
          </a:r>
          <a:endParaRPr lang="en-IE" sz="1800" kern="1200" dirty="0">
            <a:latin typeface="Arial" pitchFamily="34" charset="0"/>
            <a:cs typeface="Arial" pitchFamily="34" charset="0"/>
          </a:endParaRPr>
        </a:p>
      </dsp:txBody>
      <dsp:txXfrm>
        <a:off x="2604797" y="328"/>
        <a:ext cx="1857300" cy="185730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7992346-A5A5-460A-BFD0-19A053700271}">
      <dsp:nvSpPr>
        <dsp:cNvPr id="0" name=""/>
        <dsp:cNvSpPr/>
      </dsp:nvSpPr>
      <dsp:spPr>
        <a:xfrm>
          <a:off x="2023" y="773"/>
          <a:ext cx="1798652" cy="179865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Customer does NOT have On-Premise Purchases</a:t>
          </a:r>
          <a:endParaRPr lang="en-IE" sz="1800" kern="1200" dirty="0">
            <a:latin typeface="Arial" pitchFamily="34" charset="0"/>
            <a:cs typeface="Arial" pitchFamily="34" charset="0"/>
          </a:endParaRPr>
        </a:p>
      </dsp:txBody>
      <dsp:txXfrm>
        <a:off x="2023" y="773"/>
        <a:ext cx="1798652" cy="1798652"/>
      </dsp:txXfrm>
    </dsp:sp>
    <dsp:sp modelId="{C0BFF0C0-B6FD-4F37-9EB1-C54129CFF9D4}">
      <dsp:nvSpPr>
        <dsp:cNvPr id="0" name=""/>
        <dsp:cNvSpPr/>
      </dsp:nvSpPr>
      <dsp:spPr>
        <a:xfrm>
          <a:off x="1800676" y="861340"/>
          <a:ext cx="575111" cy="77519"/>
        </a:xfrm>
        <a:custGeom>
          <a:avLst/>
          <a:gdLst/>
          <a:ahLst/>
          <a:cxnLst/>
          <a:rect l="0" t="0" r="0" b="0"/>
          <a:pathLst>
            <a:path>
              <a:moveTo>
                <a:pt x="0" y="38759"/>
              </a:moveTo>
              <a:lnTo>
                <a:pt x="575111" y="38759"/>
              </a:lnTo>
            </a:path>
          </a:pathLst>
        </a:custGeom>
        <a:noFill/>
        <a:ln w="25400" cap="flat" cmpd="sng" algn="ctr">
          <a:solidFill>
            <a:schemeClr val="accent4">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E" sz="1800" kern="1200">
            <a:latin typeface="Arial" pitchFamily="34" charset="0"/>
            <a:cs typeface="Arial" pitchFamily="34" charset="0"/>
          </a:endParaRPr>
        </a:p>
      </dsp:txBody>
      <dsp:txXfrm>
        <a:off x="2073854" y="885722"/>
        <a:ext cx="28755" cy="28755"/>
      </dsp:txXfrm>
    </dsp:sp>
    <dsp:sp modelId="{539A6126-245D-418B-BE97-FC3F4760A7FB}">
      <dsp:nvSpPr>
        <dsp:cNvPr id="0" name=""/>
        <dsp:cNvSpPr/>
      </dsp:nvSpPr>
      <dsp:spPr>
        <a:xfrm>
          <a:off x="2375787" y="773"/>
          <a:ext cx="1798652" cy="179865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Partner orders the Full / Promo CRM Online SKU</a:t>
          </a:r>
          <a:endParaRPr lang="en-IE" sz="1800" kern="1200" dirty="0">
            <a:latin typeface="Arial" pitchFamily="34" charset="0"/>
            <a:cs typeface="Arial" pitchFamily="34" charset="0"/>
          </a:endParaRPr>
        </a:p>
      </dsp:txBody>
      <dsp:txXfrm>
        <a:off x="2375787" y="773"/>
        <a:ext cx="1798652" cy="1798652"/>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7992346-A5A5-460A-BFD0-19A053700271}">
      <dsp:nvSpPr>
        <dsp:cNvPr id="0" name=""/>
        <dsp:cNvSpPr/>
      </dsp:nvSpPr>
      <dsp:spPr>
        <a:xfrm>
          <a:off x="0" y="0"/>
          <a:ext cx="1862883" cy="1862883"/>
        </a:xfrm>
        <a:prstGeom prst="ellipse">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Customer has CRM Online purchases</a:t>
          </a:r>
          <a:endParaRPr lang="en-IE" sz="1800" kern="1200" dirty="0">
            <a:latin typeface="Arial" pitchFamily="34" charset="0"/>
            <a:cs typeface="Arial" pitchFamily="34" charset="0"/>
          </a:endParaRPr>
        </a:p>
      </dsp:txBody>
      <dsp:txXfrm>
        <a:off x="0" y="0"/>
        <a:ext cx="1862883" cy="1862883"/>
      </dsp:txXfrm>
    </dsp:sp>
    <dsp:sp modelId="{C0BFF0C0-B6FD-4F37-9EB1-C54129CFF9D4}">
      <dsp:nvSpPr>
        <dsp:cNvPr id="0" name=""/>
        <dsp:cNvSpPr/>
      </dsp:nvSpPr>
      <dsp:spPr>
        <a:xfrm rot="47218">
          <a:off x="1862768" y="909406"/>
          <a:ext cx="579172" cy="77611"/>
        </a:xfrm>
        <a:custGeom>
          <a:avLst/>
          <a:gdLst/>
          <a:ahLst/>
          <a:cxnLst/>
          <a:rect l="0" t="0" r="0" b="0"/>
          <a:pathLst>
            <a:path>
              <a:moveTo>
                <a:pt x="0" y="38805"/>
              </a:moveTo>
              <a:lnTo>
                <a:pt x="579172" y="38805"/>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E" sz="1800" kern="1200">
            <a:latin typeface="Arial" pitchFamily="34" charset="0"/>
            <a:cs typeface="Arial" pitchFamily="34" charset="0"/>
          </a:endParaRPr>
        </a:p>
      </dsp:txBody>
      <dsp:txXfrm rot="47218">
        <a:off x="2137875" y="933733"/>
        <a:ext cx="28958" cy="28958"/>
      </dsp:txXfrm>
    </dsp:sp>
    <dsp:sp modelId="{539A6126-245D-418B-BE97-FC3F4760A7FB}">
      <dsp:nvSpPr>
        <dsp:cNvPr id="0" name=""/>
        <dsp:cNvSpPr/>
      </dsp:nvSpPr>
      <dsp:spPr>
        <a:xfrm>
          <a:off x="2441825" y="33541"/>
          <a:ext cx="1862883" cy="1862883"/>
        </a:xfrm>
        <a:prstGeom prst="ellipse">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E" sz="1800" kern="1200" dirty="0" smtClean="0">
              <a:latin typeface="Arial" pitchFamily="34" charset="0"/>
              <a:cs typeface="Arial" pitchFamily="34" charset="0"/>
            </a:rPr>
            <a:t>Partner orders the Extra Storage SKU</a:t>
          </a:r>
          <a:endParaRPr lang="en-IE" sz="1800" kern="1200" dirty="0">
            <a:latin typeface="Arial" pitchFamily="34" charset="0"/>
            <a:cs typeface="Arial" pitchFamily="34" charset="0"/>
          </a:endParaRPr>
        </a:p>
      </dsp:txBody>
      <dsp:txXfrm>
        <a:off x="2441825" y="33541"/>
        <a:ext cx="1862883" cy="1862883"/>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67D9880-24FF-4727-8B53-35AE64BA3C6C}">
      <dsp:nvSpPr>
        <dsp:cNvPr id="0" name=""/>
        <dsp:cNvSpPr/>
      </dsp:nvSpPr>
      <dsp:spPr>
        <a:xfrm>
          <a:off x="0" y="455427"/>
          <a:ext cx="8929718" cy="4668926"/>
        </a:xfrm>
        <a:prstGeom prst="rect">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93045" tIns="583184" rIns="693045" bIns="199136" numCol="1" spcCol="1270" anchor="t" anchorCtr="0">
          <a:noAutofit/>
        </a:bodyPr>
        <a:lstStyle/>
        <a:p>
          <a:pPr marL="285750" lvl="1" indent="-285750" algn="l" defTabSz="1244600">
            <a:lnSpc>
              <a:spcPct val="90000"/>
            </a:lnSpc>
            <a:spcBef>
              <a:spcPct val="0"/>
            </a:spcBef>
            <a:spcAft>
              <a:spcPct val="15000"/>
            </a:spcAft>
            <a:buChar char="••"/>
          </a:pPr>
          <a:endParaRPr lang="en-IE" sz="2800" kern="1200" dirty="0"/>
        </a:p>
      </dsp:txBody>
      <dsp:txXfrm>
        <a:off x="0" y="455427"/>
        <a:ext cx="8929718" cy="4668926"/>
      </dsp:txXfrm>
    </dsp:sp>
    <dsp:sp modelId="{44ED2A91-0553-4B84-A589-D2547FF2E8C1}">
      <dsp:nvSpPr>
        <dsp:cNvPr id="0" name=""/>
        <dsp:cNvSpPr/>
      </dsp:nvSpPr>
      <dsp:spPr>
        <a:xfrm>
          <a:off x="490009" y="0"/>
          <a:ext cx="8164048" cy="826560"/>
        </a:xfrm>
        <a:prstGeom prst="round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6265" tIns="0" rIns="236265" bIns="0" numCol="1" spcCol="1270" anchor="ctr" anchorCtr="0">
          <a:noAutofit/>
        </a:bodyPr>
        <a:lstStyle/>
        <a:p>
          <a:pPr lvl="0" algn="ctr" defTabSz="800100">
            <a:lnSpc>
              <a:spcPct val="90000"/>
            </a:lnSpc>
            <a:spcBef>
              <a:spcPct val="0"/>
            </a:spcBef>
            <a:spcAft>
              <a:spcPct val="35000"/>
            </a:spcAft>
          </a:pPr>
          <a:r>
            <a:rPr lang="en-IE" sz="1800" b="0" kern="1200" dirty="0" smtClean="0">
              <a:latin typeface="Arial" pitchFamily="34" charset="0"/>
              <a:cs typeface="Arial" pitchFamily="34" charset="0"/>
            </a:rPr>
            <a:t>Customer with 100 On-Premise SKUs places orders for CRM Online SKUs</a:t>
          </a:r>
          <a:endParaRPr lang="en-IE" sz="1800" b="0" kern="1200" dirty="0">
            <a:latin typeface="Arial" pitchFamily="34" charset="0"/>
            <a:cs typeface="Arial" pitchFamily="34" charset="0"/>
          </a:endParaRPr>
        </a:p>
      </dsp:txBody>
      <dsp:txXfrm>
        <a:off x="490009" y="0"/>
        <a:ext cx="8164048" cy="82656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0AED2B-1675-4489-9F96-FC80D3F0CD5A}">
      <dsp:nvSpPr>
        <dsp:cNvPr id="0" name=""/>
        <dsp:cNvSpPr/>
      </dsp:nvSpPr>
      <dsp:spPr>
        <a:xfrm rot="5400000">
          <a:off x="4525637" y="-1295291"/>
          <a:ext cx="2140981" cy="526694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IE" sz="2400" kern="1200" dirty="0" smtClean="0"/>
            <a:t>Tier 1 – Log a query through CLT</a:t>
          </a:r>
          <a:endParaRPr lang="en-IE" sz="2400" kern="1200" dirty="0"/>
        </a:p>
        <a:p>
          <a:pPr marL="228600" lvl="1" indent="-228600" algn="l" defTabSz="1066800">
            <a:lnSpc>
              <a:spcPct val="90000"/>
            </a:lnSpc>
            <a:spcBef>
              <a:spcPct val="0"/>
            </a:spcBef>
            <a:spcAft>
              <a:spcPct val="15000"/>
            </a:spcAft>
            <a:buChar char="••"/>
          </a:pPr>
          <a:r>
            <a:rPr lang="en-IE" sz="2400" kern="1200" dirty="0" smtClean="0"/>
            <a:t>Tier 2 -  Contact their Operations Account Manager (OAM)</a:t>
          </a:r>
          <a:endParaRPr lang="en-IE" sz="2400" kern="1200" dirty="0"/>
        </a:p>
      </dsp:txBody>
      <dsp:txXfrm rot="5400000">
        <a:off x="4525637" y="-1295291"/>
        <a:ext cx="2140981" cy="5266944"/>
      </dsp:txXfrm>
    </dsp:sp>
    <dsp:sp modelId="{7B37F156-4DC5-4FF8-BC56-4CBADD87EEE2}">
      <dsp:nvSpPr>
        <dsp:cNvPr id="0" name=""/>
        <dsp:cNvSpPr/>
      </dsp:nvSpPr>
      <dsp:spPr>
        <a:xfrm>
          <a:off x="0" y="66"/>
          <a:ext cx="2962656" cy="26762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IE" sz="2800" kern="1200" dirty="0" smtClean="0"/>
            <a:t>Channel Partners – For EA and CASA queries  </a:t>
          </a:r>
          <a:endParaRPr lang="en-IE" sz="2800" kern="1200" dirty="0"/>
        </a:p>
      </dsp:txBody>
      <dsp:txXfrm>
        <a:off x="0" y="66"/>
        <a:ext cx="2962656" cy="2676227"/>
      </dsp:txXfrm>
    </dsp:sp>
    <dsp:sp modelId="{693BF349-AD33-423E-BDC3-778CFD87E992}">
      <dsp:nvSpPr>
        <dsp:cNvPr id="0" name=""/>
        <dsp:cNvSpPr/>
      </dsp:nvSpPr>
      <dsp:spPr>
        <a:xfrm rot="5400000">
          <a:off x="4525637" y="1514747"/>
          <a:ext cx="2140981" cy="5266944"/>
        </a:xfrm>
        <a:prstGeom prst="round2SameRect">
          <a:avLst/>
        </a:prstGeom>
        <a:solidFill>
          <a:schemeClr val="accent4">
            <a:tint val="40000"/>
            <a:alpha val="90000"/>
            <a:hueOff val="-14338583"/>
            <a:satOff val="84540"/>
            <a:lumOff val="7284"/>
            <a:alphaOff val="0"/>
          </a:schemeClr>
        </a:solidFill>
        <a:ln w="25400" cap="flat" cmpd="sng" algn="ctr">
          <a:solidFill>
            <a:schemeClr val="accent4">
              <a:tint val="40000"/>
              <a:alpha val="90000"/>
              <a:hueOff val="-14338583"/>
              <a:satOff val="84540"/>
              <a:lumOff val="72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IE" sz="2400" kern="1200" dirty="0" smtClean="0">
              <a:latin typeface="+mj-lt"/>
            </a:rPr>
            <a:t> </a:t>
          </a:r>
          <a:r>
            <a:rPr lang="en-US" sz="2400" b="0" u="sng" kern="1200" dirty="0" smtClean="0">
              <a:latin typeface="+mj-lt"/>
              <a:cs typeface="Arial" pitchFamily="34" charset="0"/>
            </a:rPr>
            <a:t>http://crm.dynamics.com</a:t>
          </a:r>
          <a:endParaRPr lang="en-IE" sz="2400" kern="1200" dirty="0">
            <a:latin typeface="+mj-lt"/>
          </a:endParaRPr>
        </a:p>
      </dsp:txBody>
      <dsp:txXfrm rot="5400000">
        <a:off x="4525637" y="1514747"/>
        <a:ext cx="2140981" cy="5266944"/>
      </dsp:txXfrm>
    </dsp:sp>
    <dsp:sp modelId="{2F0659D5-8585-41A8-B5C2-06A523BF1446}">
      <dsp:nvSpPr>
        <dsp:cNvPr id="0" name=""/>
        <dsp:cNvSpPr/>
      </dsp:nvSpPr>
      <dsp:spPr>
        <a:xfrm>
          <a:off x="0" y="2810105"/>
          <a:ext cx="2962656" cy="2676227"/>
        </a:xfrm>
        <a:prstGeom prst="roundRect">
          <a:avLst/>
        </a:prstGeom>
        <a:solidFill>
          <a:schemeClr val="accent4">
            <a:hueOff val="-14294213"/>
            <a:satOff val="29993"/>
            <a:lumOff val="219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IE" sz="3200" b="0" kern="1200" dirty="0" smtClean="0">
              <a:solidFill>
                <a:schemeClr val="bg1"/>
              </a:solidFill>
              <a:latin typeface="+mj-lt"/>
              <a:cs typeface="Arial" pitchFamily="34" charset="0"/>
            </a:rPr>
            <a:t>All non EA and CASA queries</a:t>
          </a:r>
          <a:endParaRPr lang="en-IE" sz="3200" kern="1200" dirty="0">
            <a:latin typeface="+mj-lt"/>
          </a:endParaRPr>
        </a:p>
      </dsp:txBody>
      <dsp:txXfrm>
        <a:off x="0" y="2810105"/>
        <a:ext cx="2962656" cy="2676227"/>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822D76-34F9-4B4D-9B1A-F763001BC609}">
      <dsp:nvSpPr>
        <dsp:cNvPr id="0" name=""/>
        <dsp:cNvSpPr/>
      </dsp:nvSpPr>
      <dsp:spPr>
        <a:xfrm rot="10800000">
          <a:off x="634433" y="801"/>
          <a:ext cx="7232254" cy="142950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0370" tIns="99060" rIns="184912" bIns="99060" numCol="1" spcCol="1270" anchor="ctr" anchorCtr="0">
          <a:noAutofit/>
        </a:bodyPr>
        <a:lstStyle/>
        <a:p>
          <a:pPr lvl="0" algn="ctr" defTabSz="1155700">
            <a:lnSpc>
              <a:spcPct val="90000"/>
            </a:lnSpc>
            <a:spcBef>
              <a:spcPct val="0"/>
            </a:spcBef>
            <a:spcAft>
              <a:spcPct val="35000"/>
            </a:spcAft>
          </a:pPr>
          <a:r>
            <a:rPr lang="en-IE" sz="2600" kern="1200" dirty="0" smtClean="0">
              <a:latin typeface="Arial" pitchFamily="34" charset="0"/>
              <a:cs typeface="Arial" pitchFamily="34" charset="0"/>
            </a:rPr>
            <a:t>Customers must already have </a:t>
          </a:r>
          <a:r>
            <a:rPr lang="en-IE" sz="2600" i="0" kern="1200" dirty="0" smtClean="0">
              <a:latin typeface="Arial" pitchFamily="34" charset="0"/>
              <a:cs typeface="Arial" pitchFamily="34" charset="0"/>
            </a:rPr>
            <a:t>On-Premise SKU with Software Assurance </a:t>
          </a:r>
          <a:r>
            <a:rPr lang="en-IE" sz="2600" kern="1200" dirty="0" smtClean="0">
              <a:latin typeface="Arial" pitchFamily="34" charset="0"/>
              <a:cs typeface="Arial" pitchFamily="34" charset="0"/>
            </a:rPr>
            <a:t>to purchase the discounted Online SKU</a:t>
          </a:r>
          <a:endParaRPr lang="en-IE" sz="2600" kern="1200" dirty="0"/>
        </a:p>
      </dsp:txBody>
      <dsp:txXfrm rot="10800000">
        <a:off x="634433" y="801"/>
        <a:ext cx="7232254" cy="1429500"/>
      </dsp:txXfrm>
    </dsp:sp>
    <dsp:sp modelId="{BE1A84B9-14F4-4C85-B406-D61680161858}">
      <dsp:nvSpPr>
        <dsp:cNvPr id="0" name=""/>
        <dsp:cNvSpPr/>
      </dsp:nvSpPr>
      <dsp:spPr>
        <a:xfrm>
          <a:off x="0" y="801"/>
          <a:ext cx="1429500" cy="142950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FB683E4-7B3B-43E6-A9B4-CAF7578FAEF8}">
      <dsp:nvSpPr>
        <dsp:cNvPr id="0" name=""/>
        <dsp:cNvSpPr/>
      </dsp:nvSpPr>
      <dsp:spPr>
        <a:xfrm rot="10800000">
          <a:off x="642941" y="1857017"/>
          <a:ext cx="7215238" cy="142950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0370" tIns="99060" rIns="184912" bIns="99060" numCol="1" spcCol="1270" anchor="ctr" anchorCtr="0">
          <a:noAutofit/>
        </a:bodyPr>
        <a:lstStyle/>
        <a:p>
          <a:pPr lvl="0" algn="ctr" defTabSz="1155700">
            <a:lnSpc>
              <a:spcPct val="100000"/>
            </a:lnSpc>
            <a:spcBef>
              <a:spcPct val="0"/>
            </a:spcBef>
            <a:spcAft>
              <a:spcPts val="0"/>
            </a:spcAft>
          </a:pPr>
          <a:r>
            <a:rPr lang="en-IE" sz="2600" kern="1200" dirty="0" smtClean="0">
              <a:latin typeface="Arial" pitchFamily="34" charset="0"/>
              <a:cs typeface="Arial" pitchFamily="34" charset="0"/>
            </a:rPr>
            <a:t>Quantity of discounted Online SKU </a:t>
          </a:r>
        </a:p>
        <a:p>
          <a:pPr lvl="0" algn="ctr" defTabSz="1155700">
            <a:lnSpc>
              <a:spcPct val="100000"/>
            </a:lnSpc>
            <a:spcBef>
              <a:spcPct val="0"/>
            </a:spcBef>
            <a:spcAft>
              <a:spcPts val="0"/>
            </a:spcAft>
          </a:pPr>
          <a:r>
            <a:rPr lang="en-IE" sz="2600" kern="1200" dirty="0" smtClean="0">
              <a:latin typeface="Arial" pitchFamily="34" charset="0"/>
              <a:cs typeface="Arial" pitchFamily="34" charset="0"/>
            </a:rPr>
            <a:t>≤</a:t>
          </a:r>
        </a:p>
        <a:p>
          <a:pPr lvl="0" algn="ctr" defTabSz="1155700">
            <a:lnSpc>
              <a:spcPct val="100000"/>
            </a:lnSpc>
            <a:spcBef>
              <a:spcPct val="0"/>
            </a:spcBef>
            <a:spcAft>
              <a:spcPts val="0"/>
            </a:spcAft>
          </a:pPr>
          <a:r>
            <a:rPr lang="en-IE" sz="2600" kern="1200" dirty="0" smtClean="0">
              <a:latin typeface="Arial" pitchFamily="34" charset="0"/>
              <a:cs typeface="Arial" pitchFamily="34" charset="0"/>
            </a:rPr>
            <a:t>Quantity of On-Premise SKU</a:t>
          </a:r>
          <a:endParaRPr lang="en-IE" sz="2600" kern="1200" dirty="0">
            <a:latin typeface="Arial" pitchFamily="34" charset="0"/>
            <a:cs typeface="Arial" pitchFamily="34" charset="0"/>
          </a:endParaRPr>
        </a:p>
      </dsp:txBody>
      <dsp:txXfrm rot="10800000">
        <a:off x="642941" y="1857017"/>
        <a:ext cx="7215238" cy="1429500"/>
      </dsp:txXfrm>
    </dsp:sp>
    <dsp:sp modelId="{01918094-523C-48C7-BE3C-8A7F741062E1}">
      <dsp:nvSpPr>
        <dsp:cNvPr id="0" name=""/>
        <dsp:cNvSpPr/>
      </dsp:nvSpPr>
      <dsp:spPr>
        <a:xfrm>
          <a:off x="0" y="1857017"/>
          <a:ext cx="1429500" cy="142950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4A7CDB5-A87B-4499-AA48-85311F240CBE}">
      <dsp:nvSpPr>
        <dsp:cNvPr id="0" name=""/>
        <dsp:cNvSpPr/>
      </dsp:nvSpPr>
      <dsp:spPr>
        <a:xfrm rot="10800000">
          <a:off x="683221" y="3713234"/>
          <a:ext cx="7134679" cy="142950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0370" tIns="99060" rIns="184912" bIns="99060" numCol="1" spcCol="1270" anchor="ctr" anchorCtr="0">
          <a:noAutofit/>
        </a:bodyPr>
        <a:lstStyle/>
        <a:p>
          <a:pPr lvl="0" algn="ctr" defTabSz="1155700">
            <a:lnSpc>
              <a:spcPct val="90000"/>
            </a:lnSpc>
            <a:spcBef>
              <a:spcPct val="0"/>
            </a:spcBef>
            <a:spcAft>
              <a:spcPct val="35000"/>
            </a:spcAft>
          </a:pPr>
          <a:r>
            <a:rPr lang="en-IE" sz="2600" kern="1200" dirty="0" smtClean="0">
              <a:latin typeface="Arial" pitchFamily="34" charset="0"/>
              <a:cs typeface="Arial" pitchFamily="34" charset="0"/>
            </a:rPr>
            <a:t>Customers must have the Online SKU to purchase the Extra Storage SKU</a:t>
          </a:r>
          <a:endParaRPr lang="en-IE" sz="2600" kern="1200" dirty="0">
            <a:latin typeface="Arial" pitchFamily="34" charset="0"/>
            <a:cs typeface="Arial" pitchFamily="34" charset="0"/>
          </a:endParaRPr>
        </a:p>
      </dsp:txBody>
      <dsp:txXfrm rot="10800000">
        <a:off x="683221" y="3713234"/>
        <a:ext cx="7134679" cy="1429500"/>
      </dsp:txXfrm>
    </dsp:sp>
    <dsp:sp modelId="{C248FBFE-030C-405E-93D6-B23C7255783B}">
      <dsp:nvSpPr>
        <dsp:cNvPr id="0" name=""/>
        <dsp:cNvSpPr/>
      </dsp:nvSpPr>
      <dsp:spPr>
        <a:xfrm>
          <a:off x="0" y="3713234"/>
          <a:ext cx="1429500" cy="142950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AD5AA-A0F5-4595-8CA3-D9352B964C4F}">
      <dsp:nvSpPr>
        <dsp:cNvPr id="0" name=""/>
        <dsp:cNvSpPr/>
      </dsp:nvSpPr>
      <dsp:spPr>
        <a:xfrm rot="10800000">
          <a:off x="1130262" y="998"/>
          <a:ext cx="6992326" cy="112927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7977"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Describe</a:t>
          </a:r>
          <a:r>
            <a:rPr lang="en-IE" sz="2800" kern="1200" dirty="0" smtClean="0"/>
            <a:t> </a:t>
          </a:r>
          <a:r>
            <a:rPr lang="en-IE" sz="2800" kern="1200" dirty="0" smtClean="0">
              <a:latin typeface="Arial" pitchFamily="34" charset="0"/>
              <a:cs typeface="Arial" pitchFamily="34" charset="0"/>
            </a:rPr>
            <a:t>the CRM Online offering </a:t>
          </a:r>
          <a:endParaRPr lang="en-IE" sz="2800" kern="1200" dirty="0">
            <a:latin typeface="Arial" pitchFamily="34" charset="0"/>
            <a:cs typeface="Arial" pitchFamily="34" charset="0"/>
          </a:endParaRPr>
        </a:p>
      </dsp:txBody>
      <dsp:txXfrm rot="10800000">
        <a:off x="1130262" y="998"/>
        <a:ext cx="6992326" cy="1129270"/>
      </dsp:txXfrm>
    </dsp:sp>
    <dsp:sp modelId="{A4FE6984-35BF-4DAC-9553-055D2235F65B}">
      <dsp:nvSpPr>
        <dsp:cNvPr id="0" name=""/>
        <dsp:cNvSpPr/>
      </dsp:nvSpPr>
      <dsp:spPr>
        <a:xfrm>
          <a:off x="790373" y="998"/>
          <a:ext cx="1129270" cy="112927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6C06C50-4DFA-44D8-8F00-B19F2DC1B866}">
      <dsp:nvSpPr>
        <dsp:cNvPr id="0" name=""/>
        <dsp:cNvSpPr/>
      </dsp:nvSpPr>
      <dsp:spPr>
        <a:xfrm rot="10800000">
          <a:off x="916702" y="1419653"/>
          <a:ext cx="7189404" cy="112927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7977"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Explain the CRM Online Purchasing and Activation process</a:t>
          </a:r>
          <a:endParaRPr lang="en-IE" sz="2800" kern="1200" dirty="0">
            <a:latin typeface="Arial" pitchFamily="34" charset="0"/>
            <a:cs typeface="Arial" pitchFamily="34" charset="0"/>
          </a:endParaRPr>
        </a:p>
      </dsp:txBody>
      <dsp:txXfrm rot="10800000">
        <a:off x="916702" y="1419653"/>
        <a:ext cx="7189404" cy="1129270"/>
      </dsp:txXfrm>
    </dsp:sp>
    <dsp:sp modelId="{9F49C9D4-B5C5-4EA2-B06D-3810FDB54B9B}">
      <dsp:nvSpPr>
        <dsp:cNvPr id="0" name=""/>
        <dsp:cNvSpPr/>
      </dsp:nvSpPr>
      <dsp:spPr>
        <a:xfrm>
          <a:off x="689275" y="1419653"/>
          <a:ext cx="1291185" cy="1129270"/>
        </a:xfrm>
        <a:prstGeom prst="ellipse">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AD6D898-C225-4172-A1A6-551BE4CFB1FD}">
      <dsp:nvSpPr>
        <dsp:cNvPr id="0" name=""/>
        <dsp:cNvSpPr/>
      </dsp:nvSpPr>
      <dsp:spPr>
        <a:xfrm rot="10800000">
          <a:off x="1096696" y="2933731"/>
          <a:ext cx="7037081" cy="112927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7977"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Validate CRM Online Orders</a:t>
          </a:r>
          <a:endParaRPr lang="en-IE" sz="2800" kern="1200" dirty="0">
            <a:latin typeface="Arial" pitchFamily="34" charset="0"/>
            <a:cs typeface="Arial" pitchFamily="34" charset="0"/>
          </a:endParaRPr>
        </a:p>
      </dsp:txBody>
      <dsp:txXfrm rot="10800000">
        <a:off x="1096696" y="2933731"/>
        <a:ext cx="7037081" cy="1129270"/>
      </dsp:txXfrm>
    </dsp:sp>
    <dsp:sp modelId="{AE758F32-349F-4111-B3CB-CC0DE1566A2D}">
      <dsp:nvSpPr>
        <dsp:cNvPr id="0" name=""/>
        <dsp:cNvSpPr/>
      </dsp:nvSpPr>
      <dsp:spPr>
        <a:xfrm>
          <a:off x="831955" y="2933731"/>
          <a:ext cx="1129270" cy="112927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A997305-D4B9-4630-B7A7-0EACCDD23E97}">
      <dsp:nvSpPr>
        <dsp:cNvPr id="0" name=""/>
        <dsp:cNvSpPr/>
      </dsp:nvSpPr>
      <dsp:spPr>
        <a:xfrm>
          <a:off x="2929697" y="1558453"/>
          <a:ext cx="2378180" cy="2378180"/>
        </a:xfrm>
        <a:prstGeom prst="ellipse">
          <a:avLst/>
        </a:prstGeom>
        <a:solidFill>
          <a:schemeClr val="accent6">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IE" sz="2600" b="1" kern="1200" dirty="0" smtClean="0"/>
            <a:t>What</a:t>
          </a:r>
          <a:br>
            <a:rPr lang="en-IE" sz="2600" b="1" kern="1200" dirty="0" smtClean="0"/>
          </a:br>
          <a:r>
            <a:rPr lang="en-IE" sz="2600" b="1" kern="1200" dirty="0" smtClean="0"/>
            <a:t>is</a:t>
          </a:r>
          <a:br>
            <a:rPr lang="en-IE" sz="2600" b="1" kern="1200" dirty="0" smtClean="0"/>
          </a:br>
          <a:r>
            <a:rPr lang="en-IE" sz="2600" b="1" kern="1200" dirty="0" smtClean="0"/>
            <a:t>CRM?</a:t>
          </a:r>
          <a:endParaRPr lang="en-IE" sz="2600" b="1" kern="1200" dirty="0"/>
        </a:p>
      </dsp:txBody>
      <dsp:txXfrm>
        <a:off x="2929697" y="1558453"/>
        <a:ext cx="2378180" cy="2378180"/>
      </dsp:txXfrm>
    </dsp:sp>
    <dsp:sp modelId="{E1DEFC67-C4B7-4189-AC98-BC9A2B38F2BE}">
      <dsp:nvSpPr>
        <dsp:cNvPr id="0" name=""/>
        <dsp:cNvSpPr/>
      </dsp:nvSpPr>
      <dsp:spPr>
        <a:xfrm>
          <a:off x="2857520" y="84272"/>
          <a:ext cx="2522534" cy="1299651"/>
        </a:xfrm>
        <a:prstGeom prst="ellipse">
          <a:avLst/>
        </a:prstGeom>
        <a:solidFill>
          <a:schemeClr val="accent6">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E" sz="1600" kern="1200" dirty="0" smtClean="0"/>
            <a:t>A Customer Relationship Management solution.</a:t>
          </a:r>
          <a:endParaRPr lang="en-IE" sz="1600" kern="1200" dirty="0"/>
        </a:p>
      </dsp:txBody>
      <dsp:txXfrm>
        <a:off x="2857520" y="84272"/>
        <a:ext cx="2522534" cy="1299651"/>
      </dsp:txXfrm>
    </dsp:sp>
    <dsp:sp modelId="{AFCB44C9-0DA7-4292-BE61-978B59358BE4}">
      <dsp:nvSpPr>
        <dsp:cNvPr id="0" name=""/>
        <dsp:cNvSpPr/>
      </dsp:nvSpPr>
      <dsp:spPr>
        <a:xfrm>
          <a:off x="5413134" y="2304261"/>
          <a:ext cx="2520803" cy="1374657"/>
        </a:xfrm>
        <a:prstGeom prst="ellipse">
          <a:avLst/>
        </a:prstGeom>
        <a:solidFill>
          <a:schemeClr val="accent6">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E" sz="1600" kern="1200" dirty="0" smtClean="0"/>
            <a:t>Suitable for small business, midsized companies, and large enterprises. </a:t>
          </a:r>
          <a:r>
            <a:rPr lang="en-IE" sz="1200" kern="1200" dirty="0" smtClean="0"/>
            <a:t> </a:t>
          </a:r>
          <a:endParaRPr lang="en-IE" sz="1200" kern="1200" dirty="0"/>
        </a:p>
      </dsp:txBody>
      <dsp:txXfrm>
        <a:off x="5413134" y="2304261"/>
        <a:ext cx="2520803" cy="1374657"/>
      </dsp:txXfrm>
    </dsp:sp>
    <dsp:sp modelId="{BEDA98C8-8B26-48CB-93F9-EBD229DA60AA}">
      <dsp:nvSpPr>
        <dsp:cNvPr id="0" name=""/>
        <dsp:cNvSpPr/>
      </dsp:nvSpPr>
      <dsp:spPr>
        <a:xfrm>
          <a:off x="2779500" y="4032378"/>
          <a:ext cx="2678575" cy="1457222"/>
        </a:xfrm>
        <a:prstGeom prst="ellipse">
          <a:avLst/>
        </a:prstGeom>
        <a:solidFill>
          <a:schemeClr val="accent6">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E" sz="1600" kern="1200" dirty="0" smtClean="0"/>
            <a:t>Provides a complete suite of marketing, sales, and service capabilities.</a:t>
          </a:r>
        </a:p>
      </dsp:txBody>
      <dsp:txXfrm>
        <a:off x="2779500" y="4032378"/>
        <a:ext cx="2678575" cy="1457222"/>
      </dsp:txXfrm>
    </dsp:sp>
    <dsp:sp modelId="{EC57FBA3-4FFF-4252-AF4D-8B77720F1DEA}">
      <dsp:nvSpPr>
        <dsp:cNvPr id="0" name=""/>
        <dsp:cNvSpPr/>
      </dsp:nvSpPr>
      <dsp:spPr>
        <a:xfrm>
          <a:off x="0" y="2448292"/>
          <a:ext cx="2787127" cy="1184158"/>
        </a:xfrm>
        <a:prstGeom prst="ellipse">
          <a:avLst/>
        </a:prstGeom>
        <a:solidFill>
          <a:schemeClr val="accent6">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E" sz="1600" kern="1200" dirty="0" smtClean="0"/>
            <a:t>Shares a consistent user experience based on Microsoft Office and Outlook. </a:t>
          </a:r>
          <a:r>
            <a:rPr lang="en-IE" sz="1200" kern="1200" dirty="0" smtClean="0"/>
            <a:t> </a:t>
          </a:r>
        </a:p>
      </dsp:txBody>
      <dsp:txXfrm>
        <a:off x="0" y="2448292"/>
        <a:ext cx="2787127" cy="118415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F8B899F-7AFF-4459-99F1-3B87974D3B4D}">
      <dsp:nvSpPr>
        <dsp:cNvPr id="0" name=""/>
        <dsp:cNvSpPr/>
      </dsp:nvSpPr>
      <dsp:spPr>
        <a:xfrm>
          <a:off x="3155059" y="3023049"/>
          <a:ext cx="2333879" cy="2333879"/>
        </a:xfrm>
        <a:prstGeom prst="ellipse">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3655" tIns="33655" rIns="33655" bIns="33655" numCol="1" spcCol="1270" anchor="ctr" anchorCtr="0">
          <a:noAutofit/>
        </a:bodyPr>
        <a:lstStyle/>
        <a:p>
          <a:pPr lvl="0" algn="ctr" defTabSz="2355850">
            <a:lnSpc>
              <a:spcPct val="90000"/>
            </a:lnSpc>
            <a:spcBef>
              <a:spcPct val="0"/>
            </a:spcBef>
            <a:spcAft>
              <a:spcPct val="35000"/>
            </a:spcAft>
          </a:pPr>
          <a:endParaRPr lang="en-IE" sz="5300" kern="1200" dirty="0">
            <a:solidFill>
              <a:schemeClr val="bg1"/>
            </a:solidFill>
          </a:endParaRPr>
        </a:p>
      </dsp:txBody>
      <dsp:txXfrm>
        <a:off x="3155059" y="3023049"/>
        <a:ext cx="2333879" cy="2333879"/>
      </dsp:txXfrm>
    </dsp:sp>
    <dsp:sp modelId="{7935D0B1-079C-4EDD-B228-A25BBA007EB2}">
      <dsp:nvSpPr>
        <dsp:cNvPr id="0" name=""/>
        <dsp:cNvSpPr/>
      </dsp:nvSpPr>
      <dsp:spPr>
        <a:xfrm rot="12900000">
          <a:off x="1434541" y="2542036"/>
          <a:ext cx="2017814" cy="665155"/>
        </a:xfrm>
        <a:prstGeom prst="lef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4A81972-214F-45E5-AC8E-CFF4C4BBA15F}">
      <dsp:nvSpPr>
        <dsp:cNvPr id="0" name=""/>
        <dsp:cNvSpPr/>
      </dsp:nvSpPr>
      <dsp:spPr>
        <a:xfrm>
          <a:off x="508407" y="1409054"/>
          <a:ext cx="2217185" cy="1773748"/>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IE" sz="1900" kern="1200" dirty="0" smtClean="0">
              <a:latin typeface="Arial" pitchFamily="34" charset="0"/>
              <a:cs typeface="Arial" pitchFamily="34" charset="0"/>
            </a:rPr>
            <a:t>Reduce the burden on your IT staff and minimise your costs</a:t>
          </a:r>
          <a:endParaRPr lang="en-IE" sz="1900" kern="1200" dirty="0"/>
        </a:p>
      </dsp:txBody>
      <dsp:txXfrm>
        <a:off x="508407" y="1409054"/>
        <a:ext cx="2217185" cy="1773748"/>
      </dsp:txXfrm>
    </dsp:sp>
    <dsp:sp modelId="{C4CC3363-131B-4EBF-AC51-458DEE1C6D2B}">
      <dsp:nvSpPr>
        <dsp:cNvPr id="0" name=""/>
        <dsp:cNvSpPr/>
      </dsp:nvSpPr>
      <dsp:spPr>
        <a:xfrm rot="16200000">
          <a:off x="3586344" y="2217913"/>
          <a:ext cx="1471309" cy="665155"/>
        </a:xfrm>
        <a:prstGeom prst="leftArrow">
          <a:avLst>
            <a:gd name="adj1" fmla="val 60000"/>
            <a:gd name="adj2" fmla="val 50000"/>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D5CB479-675F-48CE-A208-EC410949ED67}">
      <dsp:nvSpPr>
        <dsp:cNvPr id="0" name=""/>
        <dsp:cNvSpPr/>
      </dsp:nvSpPr>
      <dsp:spPr>
        <a:xfrm>
          <a:off x="3213406" y="579234"/>
          <a:ext cx="2217185" cy="1773748"/>
        </a:xfrm>
        <a:prstGeom prst="roundRect">
          <a:avLst>
            <a:gd name="adj" fmla="val 10000"/>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IE" sz="1900" kern="1200" dirty="0" smtClean="0">
              <a:latin typeface="Arial" pitchFamily="34" charset="0"/>
              <a:cs typeface="Arial" pitchFamily="34" charset="0"/>
            </a:rPr>
            <a:t>Rapid, affordable, and streamlined way to implement Microsoft Dynamics CRM functionality. </a:t>
          </a:r>
          <a:endParaRPr lang="en-IE" sz="1900" kern="1200" dirty="0"/>
        </a:p>
      </dsp:txBody>
      <dsp:txXfrm>
        <a:off x="3213406" y="579234"/>
        <a:ext cx="2217185" cy="1773748"/>
      </dsp:txXfrm>
    </dsp:sp>
    <dsp:sp modelId="{AD18F3A9-2045-44EB-B23D-178823E5EEE3}">
      <dsp:nvSpPr>
        <dsp:cNvPr id="0" name=""/>
        <dsp:cNvSpPr/>
      </dsp:nvSpPr>
      <dsp:spPr>
        <a:xfrm rot="19500000">
          <a:off x="5191641" y="2542036"/>
          <a:ext cx="2017814" cy="665155"/>
        </a:xfrm>
        <a:prstGeom prst="leftArrow">
          <a:avLst>
            <a:gd name="adj1" fmla="val 60000"/>
            <a:gd name="adj2" fmla="val 50000"/>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DBED37-005B-44C4-BCC1-FCBB353900E9}">
      <dsp:nvSpPr>
        <dsp:cNvPr id="0" name=""/>
        <dsp:cNvSpPr/>
      </dsp:nvSpPr>
      <dsp:spPr>
        <a:xfrm>
          <a:off x="5918404" y="1409054"/>
          <a:ext cx="2217185" cy="1773748"/>
        </a:xfrm>
        <a:prstGeom prst="roundRect">
          <a:avLst>
            <a:gd name="adj" fmla="val 10000"/>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latin typeface="Arial" pitchFamily="34" charset="0"/>
              <a:cs typeface="Arial" pitchFamily="34" charset="0"/>
            </a:rPr>
            <a:t>Pilot it online before you bring it in-house</a:t>
          </a:r>
          <a:endParaRPr lang="en-IE" sz="1900" kern="1200" dirty="0"/>
        </a:p>
      </dsp:txBody>
      <dsp:txXfrm>
        <a:off x="5918404" y="1409054"/>
        <a:ext cx="2217185" cy="177374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DEF4C41-C107-41D7-BAF4-7A560D0B1DF1}">
      <dsp:nvSpPr>
        <dsp:cNvPr id="0" name=""/>
        <dsp:cNvSpPr/>
      </dsp:nvSpPr>
      <dsp:spPr>
        <a:xfrm>
          <a:off x="0" y="362259"/>
          <a:ext cx="8358246" cy="13765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8693" tIns="395732" rIns="64869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Arial" pitchFamily="34" charset="0"/>
              <a:cs typeface="Arial" pitchFamily="34" charset="0"/>
            </a:rPr>
            <a:t>Enterprise Agreement (EA, EAS, Government)</a:t>
          </a:r>
          <a:endParaRPr lang="en-IE" sz="2000" kern="1200" dirty="0">
            <a:solidFill>
              <a:srgbClr val="FF0000"/>
            </a:solidFill>
            <a:latin typeface="Arial" pitchFamily="34" charset="0"/>
            <a:cs typeface="Arial"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itchFamily="34" charset="0"/>
              <a:cs typeface="Arial" pitchFamily="34" charset="0"/>
            </a:rPr>
            <a:t>CASA agreement (Including Enrolment for Education Solution (EES) and School Enrolment)</a:t>
          </a:r>
          <a:endParaRPr lang="en-IE" sz="2000" kern="1200" dirty="0">
            <a:latin typeface="Arial" pitchFamily="34" charset="0"/>
            <a:cs typeface="Arial" pitchFamily="34" charset="0"/>
          </a:endParaRPr>
        </a:p>
      </dsp:txBody>
      <dsp:txXfrm>
        <a:off x="0" y="362259"/>
        <a:ext cx="8358246" cy="1376550"/>
      </dsp:txXfrm>
    </dsp:sp>
    <dsp:sp modelId="{39A575B8-54D7-4900-807A-703F2C13931D}">
      <dsp:nvSpPr>
        <dsp:cNvPr id="0" name=""/>
        <dsp:cNvSpPr/>
      </dsp:nvSpPr>
      <dsp:spPr>
        <a:xfrm>
          <a:off x="417912" y="81819"/>
          <a:ext cx="5850772" cy="56088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1145" tIns="0" rIns="221145" bIns="0" numCol="1" spcCol="1270" anchor="ctr" anchorCtr="0">
          <a:noAutofit/>
        </a:bodyPr>
        <a:lstStyle/>
        <a:p>
          <a:pPr lvl="0" algn="l" defTabSz="889000">
            <a:lnSpc>
              <a:spcPct val="90000"/>
            </a:lnSpc>
            <a:spcBef>
              <a:spcPct val="0"/>
            </a:spcBef>
            <a:spcAft>
              <a:spcPct val="35000"/>
            </a:spcAft>
          </a:pPr>
          <a:r>
            <a:rPr lang="en-IE" sz="2000" kern="1200" dirty="0" smtClean="0">
              <a:latin typeface="Arial" pitchFamily="34" charset="0"/>
              <a:cs typeface="Arial" pitchFamily="34" charset="0"/>
            </a:rPr>
            <a:t>Volume Licensing Program</a:t>
          </a:r>
          <a:endParaRPr lang="en-IE" sz="2000" kern="1200" dirty="0">
            <a:latin typeface="Arial" pitchFamily="34" charset="0"/>
            <a:cs typeface="Arial" pitchFamily="34" charset="0"/>
          </a:endParaRPr>
        </a:p>
      </dsp:txBody>
      <dsp:txXfrm>
        <a:off x="417912" y="81819"/>
        <a:ext cx="5850772" cy="560880"/>
      </dsp:txXfrm>
    </dsp:sp>
    <dsp:sp modelId="{49C2E81F-5C34-463C-8239-373EFF58AAA5}">
      <dsp:nvSpPr>
        <dsp:cNvPr id="0" name=""/>
        <dsp:cNvSpPr/>
      </dsp:nvSpPr>
      <dsp:spPr>
        <a:xfrm>
          <a:off x="0" y="2121850"/>
          <a:ext cx="8358246" cy="1077300"/>
        </a:xfrm>
        <a:prstGeom prst="rect">
          <a:avLst/>
        </a:prstGeom>
        <a:solidFill>
          <a:schemeClr val="lt1">
            <a:alpha val="90000"/>
            <a:hueOff val="0"/>
            <a:satOff val="0"/>
            <a:lumOff val="0"/>
            <a:alphaOff val="0"/>
          </a:schemeClr>
        </a:solidFill>
        <a:ln w="9525" cap="flat" cmpd="sng" algn="ctr">
          <a:solidFill>
            <a:schemeClr val="accent4">
              <a:hueOff val="-7147106"/>
              <a:satOff val="14996"/>
              <a:lumOff val="1098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8693" tIns="395732" rIns="648693" bIns="135128" numCol="1" spcCol="1270" anchor="t" anchorCtr="0">
          <a:noAutofit/>
        </a:bodyPr>
        <a:lstStyle/>
        <a:p>
          <a:pPr marL="171450" lvl="1" indent="-171450" algn="l" defTabSz="844550">
            <a:lnSpc>
              <a:spcPct val="90000"/>
            </a:lnSpc>
            <a:spcBef>
              <a:spcPct val="0"/>
            </a:spcBef>
            <a:spcAft>
              <a:spcPct val="15000"/>
            </a:spcAft>
            <a:buChar char="••"/>
          </a:pPr>
          <a:r>
            <a:rPr lang="en-IE" sz="1900" b="1" kern="1200" dirty="0" smtClean="0">
              <a:latin typeface="Arial" pitchFamily="34" charset="0"/>
              <a:cs typeface="Arial" pitchFamily="34" charset="0"/>
            </a:rPr>
            <a:t>New</a:t>
          </a:r>
          <a:r>
            <a:rPr lang="en-IE" sz="1900" kern="1200" dirty="0" smtClean="0">
              <a:latin typeface="Arial" pitchFamily="34" charset="0"/>
              <a:cs typeface="Arial" pitchFamily="34" charset="0"/>
            </a:rPr>
            <a:t> online Microsoft CRM Customers</a:t>
          </a:r>
          <a:endParaRPr lang="en-IE" sz="1900" kern="1200" dirty="0">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IE" sz="1900" b="1" kern="1200" dirty="0" smtClean="0">
              <a:latin typeface="Arial" pitchFamily="34" charset="0"/>
              <a:cs typeface="Arial" pitchFamily="34" charset="0"/>
            </a:rPr>
            <a:t>Existing</a:t>
          </a:r>
          <a:r>
            <a:rPr lang="en-IE" sz="1900" kern="1200" dirty="0" smtClean="0">
              <a:latin typeface="Arial" pitchFamily="34" charset="0"/>
              <a:cs typeface="Arial" pitchFamily="34" charset="0"/>
            </a:rPr>
            <a:t> on-premise Microsoft CRM Customers</a:t>
          </a:r>
          <a:endParaRPr lang="en-IE" sz="1900" kern="1200" dirty="0">
            <a:latin typeface="Arial" pitchFamily="34" charset="0"/>
            <a:cs typeface="Arial" pitchFamily="34" charset="0"/>
          </a:endParaRPr>
        </a:p>
      </dsp:txBody>
      <dsp:txXfrm>
        <a:off x="0" y="2121850"/>
        <a:ext cx="8358246" cy="1077300"/>
      </dsp:txXfrm>
    </dsp:sp>
    <dsp:sp modelId="{8E64CBD0-9377-43CF-9B02-A7C21A755F9E}">
      <dsp:nvSpPr>
        <dsp:cNvPr id="0" name=""/>
        <dsp:cNvSpPr/>
      </dsp:nvSpPr>
      <dsp:spPr>
        <a:xfrm>
          <a:off x="417912" y="1841410"/>
          <a:ext cx="5850772" cy="560880"/>
        </a:xfrm>
        <a:prstGeom prst="roundRect">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1145" tIns="0" rIns="221145" bIns="0" numCol="1" spcCol="1270" anchor="ctr" anchorCtr="0">
          <a:noAutofit/>
        </a:bodyPr>
        <a:lstStyle/>
        <a:p>
          <a:pPr lvl="0" algn="l" defTabSz="889000">
            <a:lnSpc>
              <a:spcPct val="90000"/>
            </a:lnSpc>
            <a:spcBef>
              <a:spcPct val="0"/>
            </a:spcBef>
            <a:spcAft>
              <a:spcPct val="35000"/>
            </a:spcAft>
          </a:pPr>
          <a:r>
            <a:rPr lang="en-IE" sz="2000" kern="1200" dirty="0" smtClean="0">
              <a:latin typeface="Arial" pitchFamily="34" charset="0"/>
              <a:cs typeface="Arial" pitchFamily="34" charset="0"/>
            </a:rPr>
            <a:t>Customer Type</a:t>
          </a:r>
          <a:endParaRPr lang="en-IE" sz="2000" kern="1200" dirty="0">
            <a:latin typeface="Arial" pitchFamily="34" charset="0"/>
            <a:cs typeface="Arial" pitchFamily="34" charset="0"/>
          </a:endParaRPr>
        </a:p>
      </dsp:txBody>
      <dsp:txXfrm>
        <a:off x="417912" y="1841410"/>
        <a:ext cx="5850772" cy="560880"/>
      </dsp:txXfrm>
    </dsp:sp>
    <dsp:sp modelId="{DF6AE4DD-A3BD-437E-9261-216772AF73D5}">
      <dsp:nvSpPr>
        <dsp:cNvPr id="0" name=""/>
        <dsp:cNvSpPr/>
      </dsp:nvSpPr>
      <dsp:spPr>
        <a:xfrm>
          <a:off x="0" y="3582189"/>
          <a:ext cx="8358246" cy="1376550"/>
        </a:xfrm>
        <a:prstGeom prst="rect">
          <a:avLst/>
        </a:prstGeom>
        <a:solidFill>
          <a:schemeClr val="lt1">
            <a:alpha val="90000"/>
            <a:hueOff val="0"/>
            <a:satOff val="0"/>
            <a:lumOff val="0"/>
            <a:alphaOff val="0"/>
          </a:schemeClr>
        </a:solidFill>
        <a:ln w="9525" cap="flat" cmpd="sng" algn="ctr">
          <a:solidFill>
            <a:schemeClr val="accent4">
              <a:hueOff val="-14294213"/>
              <a:satOff val="29993"/>
              <a:lumOff val="21964"/>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8693" tIns="395732" rIns="64869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Arial" pitchFamily="34" charset="0"/>
              <a:cs typeface="Arial" pitchFamily="34" charset="0"/>
            </a:rPr>
            <a:t>Launched in North America </a:t>
          </a:r>
          <a:r>
            <a:rPr lang="en-US" sz="1800" kern="1200" dirty="0" smtClean="0">
              <a:latin typeface="Arial" pitchFamily="34" charset="0"/>
              <a:cs typeface="Arial" pitchFamily="34" charset="0"/>
            </a:rPr>
            <a:t>(US &amp; Canada) </a:t>
          </a:r>
          <a:r>
            <a:rPr lang="en-US" sz="2000" kern="1200" dirty="0" smtClean="0">
              <a:latin typeface="Arial" pitchFamily="34" charset="0"/>
              <a:cs typeface="Arial" pitchFamily="34" charset="0"/>
            </a:rPr>
            <a:t>only in Q2FY10</a:t>
          </a:r>
          <a:endParaRPr lang="en-IE" sz="2000" kern="1200" dirty="0">
            <a:latin typeface="Arial" pitchFamily="34" charset="0"/>
            <a:cs typeface="Arial" pitchFamily="34" charset="0"/>
          </a:endParaRPr>
        </a:p>
        <a:p>
          <a:pPr marL="228600" lvl="1" indent="-228600" algn="l" defTabSz="889000">
            <a:lnSpc>
              <a:spcPct val="90000"/>
            </a:lnSpc>
            <a:spcBef>
              <a:spcPct val="0"/>
            </a:spcBef>
            <a:spcAft>
              <a:spcPct val="15000"/>
            </a:spcAft>
            <a:buChar char="••"/>
          </a:pPr>
          <a:r>
            <a:rPr lang="en-IE" sz="2000" kern="1200" dirty="0" smtClean="0">
              <a:latin typeface="Arial" pitchFamily="34" charset="0"/>
              <a:cs typeface="Arial" pitchFamily="34" charset="0"/>
            </a:rPr>
            <a:t>Launching now in various countries in Asia, EMEA and Latin America</a:t>
          </a:r>
          <a:endParaRPr lang="en-IE" sz="1800" kern="1200" dirty="0">
            <a:latin typeface="Arial" pitchFamily="34" charset="0"/>
            <a:cs typeface="Arial" pitchFamily="34" charset="0"/>
          </a:endParaRPr>
        </a:p>
      </dsp:txBody>
      <dsp:txXfrm>
        <a:off x="0" y="3582189"/>
        <a:ext cx="8358246" cy="1376550"/>
      </dsp:txXfrm>
    </dsp:sp>
    <dsp:sp modelId="{2DF26559-34E5-412D-8E0D-07921A7C658D}">
      <dsp:nvSpPr>
        <dsp:cNvPr id="0" name=""/>
        <dsp:cNvSpPr/>
      </dsp:nvSpPr>
      <dsp:spPr>
        <a:xfrm>
          <a:off x="417912" y="3301749"/>
          <a:ext cx="5850772" cy="560880"/>
        </a:xfrm>
        <a:prstGeom prst="roundRect">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1145" tIns="0" rIns="221145" bIns="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Region</a:t>
          </a:r>
          <a:endParaRPr lang="en-IE" sz="2000" kern="1200" dirty="0">
            <a:latin typeface="Arial" pitchFamily="34" charset="0"/>
            <a:cs typeface="Arial" pitchFamily="34" charset="0"/>
          </a:endParaRPr>
        </a:p>
      </dsp:txBody>
      <dsp:txXfrm>
        <a:off x="417912" y="3301749"/>
        <a:ext cx="5850772" cy="56088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AD5AA-A0F5-4595-8CA3-D9352B964C4F}">
      <dsp:nvSpPr>
        <dsp:cNvPr id="0" name=""/>
        <dsp:cNvSpPr/>
      </dsp:nvSpPr>
      <dsp:spPr>
        <a:xfrm rot="10800000">
          <a:off x="611570" y="2198"/>
          <a:ext cx="7920858" cy="1405979"/>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19998"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CRM Online is orderable Internationally from February 1</a:t>
          </a:r>
          <a:r>
            <a:rPr lang="en-IE" sz="2800" kern="1200" baseline="30000" dirty="0" smtClean="0">
              <a:latin typeface="Arial" pitchFamily="34" charset="0"/>
              <a:cs typeface="Arial" pitchFamily="34" charset="0"/>
            </a:rPr>
            <a:t>st</a:t>
          </a:r>
          <a:r>
            <a:rPr lang="en-IE" sz="2800" kern="1200" dirty="0" smtClean="0">
              <a:latin typeface="Arial" pitchFamily="34" charset="0"/>
              <a:cs typeface="Arial" pitchFamily="34" charset="0"/>
            </a:rPr>
            <a:t> 2011</a:t>
          </a:r>
          <a:endParaRPr lang="en-IE" sz="2800" kern="1200" dirty="0">
            <a:latin typeface="Arial" pitchFamily="34" charset="0"/>
            <a:cs typeface="Arial" pitchFamily="34" charset="0"/>
          </a:endParaRPr>
        </a:p>
      </dsp:txBody>
      <dsp:txXfrm rot="10800000">
        <a:off x="611570" y="2198"/>
        <a:ext cx="7920858" cy="1405979"/>
      </dsp:txXfrm>
    </dsp:sp>
    <dsp:sp modelId="{A4FE6984-35BF-4DAC-9553-055D2235F65B}">
      <dsp:nvSpPr>
        <dsp:cNvPr id="0" name=""/>
        <dsp:cNvSpPr/>
      </dsp:nvSpPr>
      <dsp:spPr>
        <a:xfrm>
          <a:off x="158315" y="2198"/>
          <a:ext cx="1405979" cy="1405979"/>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AD6D898-C225-4172-A1A6-551BE4CFB1FD}">
      <dsp:nvSpPr>
        <dsp:cNvPr id="0" name=""/>
        <dsp:cNvSpPr/>
      </dsp:nvSpPr>
      <dsp:spPr>
        <a:xfrm rot="10800000">
          <a:off x="611570" y="1827872"/>
          <a:ext cx="7920858" cy="1405979"/>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19998"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SKUs can be purchased under EA &amp; </a:t>
          </a:r>
          <a:r>
            <a:rPr lang="en-US" sz="2800" kern="1200" dirty="0" smtClean="0">
              <a:latin typeface="Arial" pitchFamily="34" charset="0"/>
              <a:cs typeface="Arial" pitchFamily="34" charset="0"/>
            </a:rPr>
            <a:t>CASA agreement </a:t>
          </a:r>
          <a:r>
            <a:rPr lang="en-US" sz="2000" kern="1200" dirty="0" smtClean="0">
              <a:latin typeface="Arial" pitchFamily="34" charset="0"/>
              <a:cs typeface="Arial" pitchFamily="34" charset="0"/>
            </a:rPr>
            <a:t>(Including Enrolment for Education Solution (EES) and School Enrolment)</a:t>
          </a:r>
          <a:r>
            <a:rPr lang="en-IE" sz="2000" kern="1200" dirty="0" smtClean="0">
              <a:latin typeface="Arial" pitchFamily="34" charset="0"/>
              <a:cs typeface="Arial" pitchFamily="34" charset="0"/>
            </a:rPr>
            <a:t>.</a:t>
          </a:r>
          <a:endParaRPr lang="en-IE" sz="2000" b="1" kern="1200" dirty="0">
            <a:solidFill>
              <a:srgbClr val="FF0000"/>
            </a:solidFill>
            <a:latin typeface="Arial" pitchFamily="34" charset="0"/>
            <a:cs typeface="Arial" pitchFamily="34" charset="0"/>
          </a:endParaRPr>
        </a:p>
      </dsp:txBody>
      <dsp:txXfrm rot="10800000">
        <a:off x="611570" y="1827872"/>
        <a:ext cx="7920858" cy="1405979"/>
      </dsp:txXfrm>
    </dsp:sp>
    <dsp:sp modelId="{AE758F32-349F-4111-B3CB-CC0DE1566A2D}">
      <dsp:nvSpPr>
        <dsp:cNvPr id="0" name=""/>
        <dsp:cNvSpPr/>
      </dsp:nvSpPr>
      <dsp:spPr>
        <a:xfrm>
          <a:off x="224017" y="1827872"/>
          <a:ext cx="1405979" cy="1405979"/>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1FDF7DB-B428-4A56-851E-5388969F7ADA}">
      <dsp:nvSpPr>
        <dsp:cNvPr id="0" name=""/>
        <dsp:cNvSpPr/>
      </dsp:nvSpPr>
      <dsp:spPr>
        <a:xfrm rot="10800000">
          <a:off x="539544" y="3653547"/>
          <a:ext cx="8064911" cy="1816862"/>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19998" tIns="106680" rIns="199136" bIns="106680" numCol="1" spcCol="1270" anchor="ctr" anchorCtr="0">
          <a:noAutofit/>
        </a:bodyPr>
        <a:lstStyle/>
        <a:p>
          <a:pPr lvl="0" algn="ctr" defTabSz="1244600">
            <a:lnSpc>
              <a:spcPct val="90000"/>
            </a:lnSpc>
            <a:spcBef>
              <a:spcPct val="0"/>
            </a:spcBef>
            <a:spcAft>
              <a:spcPct val="35000"/>
            </a:spcAft>
          </a:pPr>
          <a:r>
            <a:rPr lang="en-IE" sz="2800" kern="1200" dirty="0" smtClean="0">
              <a:latin typeface="Arial" pitchFamily="34" charset="0"/>
              <a:cs typeface="Arial" pitchFamily="34" charset="0"/>
            </a:rPr>
            <a:t>Available in North America since Q2FY10. </a:t>
          </a:r>
        </a:p>
        <a:p>
          <a:pPr lvl="0" algn="ctr" defTabSz="1244600">
            <a:lnSpc>
              <a:spcPct val="90000"/>
            </a:lnSpc>
            <a:spcBef>
              <a:spcPct val="0"/>
            </a:spcBef>
            <a:spcAft>
              <a:spcPct val="35000"/>
            </a:spcAft>
          </a:pPr>
          <a:r>
            <a:rPr lang="en-IE" sz="2800" kern="1200" dirty="0" smtClean="0">
              <a:latin typeface="Arial" pitchFamily="34" charset="0"/>
              <a:cs typeface="Arial" pitchFamily="34" charset="0"/>
            </a:rPr>
            <a:t>Now available in Asia, EMEA and Latin America with this launch</a:t>
          </a:r>
          <a:endParaRPr lang="en-IE" sz="2800" kern="1200" dirty="0">
            <a:latin typeface="Arial" pitchFamily="34" charset="0"/>
            <a:cs typeface="Arial" pitchFamily="34" charset="0"/>
          </a:endParaRPr>
        </a:p>
      </dsp:txBody>
      <dsp:txXfrm rot="10800000">
        <a:off x="539544" y="3653547"/>
        <a:ext cx="8064911" cy="1816862"/>
      </dsp:txXfrm>
    </dsp:sp>
    <dsp:sp modelId="{5662A4C4-DDED-4003-918D-573A5B9B4730}">
      <dsp:nvSpPr>
        <dsp:cNvPr id="0" name=""/>
        <dsp:cNvSpPr/>
      </dsp:nvSpPr>
      <dsp:spPr>
        <a:xfrm>
          <a:off x="237570" y="3858988"/>
          <a:ext cx="1405979" cy="1405979"/>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7163D5-1DDE-4259-9B2A-B4A0CF991AF2}">
      <dsp:nvSpPr>
        <dsp:cNvPr id="0" name=""/>
        <dsp:cNvSpPr/>
      </dsp:nvSpPr>
      <dsp:spPr>
        <a:xfrm>
          <a:off x="2949782" y="0"/>
          <a:ext cx="3286036" cy="1398313"/>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latin typeface="Arial" pitchFamily="34" charset="0"/>
              <a:cs typeface="Arial" pitchFamily="34" charset="0"/>
            </a:rPr>
            <a:t>Customer signs up and Activates Trial</a:t>
          </a:r>
          <a:endParaRPr lang="en-IE" sz="2400" kern="1200" dirty="0">
            <a:latin typeface="Arial" pitchFamily="34" charset="0"/>
            <a:cs typeface="Arial" pitchFamily="34" charset="0"/>
          </a:endParaRPr>
        </a:p>
      </dsp:txBody>
      <dsp:txXfrm>
        <a:off x="2949782" y="0"/>
        <a:ext cx="3286036" cy="1398313"/>
      </dsp:txXfrm>
    </dsp:sp>
    <dsp:sp modelId="{9A8375EF-9DE8-4094-B8FC-9C6A4BBD1D80}">
      <dsp:nvSpPr>
        <dsp:cNvPr id="0" name=""/>
        <dsp:cNvSpPr/>
      </dsp:nvSpPr>
      <dsp:spPr>
        <a:xfrm rot="5400000">
          <a:off x="4330616" y="1433271"/>
          <a:ext cx="524367" cy="629241"/>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p>
      </dsp:txBody>
      <dsp:txXfrm rot="5400000">
        <a:off x="4330616" y="1433271"/>
        <a:ext cx="524367" cy="629241"/>
      </dsp:txXfrm>
    </dsp:sp>
    <dsp:sp modelId="{FA3EA028-9BD9-4C4F-BE2D-433F7A72C447}">
      <dsp:nvSpPr>
        <dsp:cNvPr id="0" name=""/>
        <dsp:cNvSpPr/>
      </dsp:nvSpPr>
      <dsp:spPr>
        <a:xfrm>
          <a:off x="2949782" y="2097470"/>
          <a:ext cx="3286036" cy="1398313"/>
        </a:xfrm>
        <a:prstGeom prst="roundRect">
          <a:avLst>
            <a:gd name="adj" fmla="val 10000"/>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latin typeface="Arial" pitchFamily="34" charset="0"/>
              <a:cs typeface="Arial" pitchFamily="34" charset="0"/>
            </a:rPr>
            <a:t>Partner submits the Purchase Order on behalf of the customer  </a:t>
          </a:r>
          <a:endParaRPr lang="en-IE" sz="2400" kern="1200" dirty="0">
            <a:latin typeface="Arial" pitchFamily="34" charset="0"/>
            <a:cs typeface="Arial" pitchFamily="34" charset="0"/>
          </a:endParaRPr>
        </a:p>
      </dsp:txBody>
      <dsp:txXfrm>
        <a:off x="2949782" y="2097470"/>
        <a:ext cx="3286036" cy="1398313"/>
      </dsp:txXfrm>
    </dsp:sp>
    <dsp:sp modelId="{542BEA17-692D-4BE1-B8DD-717818B7F500}">
      <dsp:nvSpPr>
        <dsp:cNvPr id="0" name=""/>
        <dsp:cNvSpPr/>
      </dsp:nvSpPr>
      <dsp:spPr>
        <a:xfrm rot="5400000">
          <a:off x="4330616" y="3530741"/>
          <a:ext cx="524367" cy="629241"/>
        </a:xfrm>
        <a:prstGeom prst="rightArrow">
          <a:avLst>
            <a:gd name="adj1" fmla="val 60000"/>
            <a:gd name="adj2" fmla="val 50000"/>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p>
      </dsp:txBody>
      <dsp:txXfrm rot="5400000">
        <a:off x="4330616" y="3530741"/>
        <a:ext cx="524367" cy="629241"/>
      </dsp:txXfrm>
    </dsp:sp>
    <dsp:sp modelId="{44EEEB20-1EA5-4EDF-B440-99771E78DC5B}">
      <dsp:nvSpPr>
        <dsp:cNvPr id="0" name=""/>
        <dsp:cNvSpPr/>
      </dsp:nvSpPr>
      <dsp:spPr>
        <a:xfrm>
          <a:off x="2949782" y="4194940"/>
          <a:ext cx="3286036" cy="1398313"/>
        </a:xfrm>
        <a:prstGeom prst="roundRect">
          <a:avLst>
            <a:gd name="adj" fmla="val 10000"/>
          </a:avLst>
        </a:prstGeom>
        <a:gradFill rotWithShape="0">
          <a:gsLst>
            <a:gs pos="0">
              <a:schemeClr val="accent4">
                <a:hueOff val="-14294213"/>
                <a:satOff val="29993"/>
                <a:lumOff val="21964"/>
                <a:alphaOff val="0"/>
                <a:shade val="51000"/>
                <a:satMod val="130000"/>
              </a:schemeClr>
            </a:gs>
            <a:gs pos="80000">
              <a:schemeClr val="accent4">
                <a:hueOff val="-14294213"/>
                <a:satOff val="29993"/>
                <a:lumOff val="21964"/>
                <a:alphaOff val="0"/>
                <a:shade val="93000"/>
                <a:satMod val="130000"/>
              </a:schemeClr>
            </a:gs>
            <a:gs pos="100000">
              <a:schemeClr val="accent4">
                <a:hueOff val="-14294213"/>
                <a:satOff val="29993"/>
                <a:lumOff val="219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smtClean="0">
              <a:latin typeface="Arial" pitchFamily="34" charset="0"/>
              <a:cs typeface="Arial" pitchFamily="34" charset="0"/>
            </a:rPr>
            <a:t>Customer </a:t>
          </a:r>
          <a:r>
            <a:rPr lang="en-IE" sz="2400" kern="1200" dirty="0" smtClean="0">
              <a:latin typeface="Arial" pitchFamily="34" charset="0"/>
              <a:cs typeface="Arial" pitchFamily="34" charset="0"/>
            </a:rPr>
            <a:t>converts Trial to Subscription</a:t>
          </a:r>
          <a:endParaRPr lang="en-IE" sz="2400" kern="1200" dirty="0">
            <a:latin typeface="Arial" pitchFamily="34" charset="0"/>
            <a:cs typeface="Arial" pitchFamily="34" charset="0"/>
          </a:endParaRPr>
        </a:p>
      </dsp:txBody>
      <dsp:txXfrm>
        <a:off x="2949782" y="4194940"/>
        <a:ext cx="3286036" cy="1398313"/>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7163D5-1DDE-4259-9B2A-B4A0CF991AF2}">
      <dsp:nvSpPr>
        <dsp:cNvPr id="0" name=""/>
        <dsp:cNvSpPr/>
      </dsp:nvSpPr>
      <dsp:spPr>
        <a:xfrm>
          <a:off x="142850" y="0"/>
          <a:ext cx="2539620" cy="14109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latin typeface="Arial" pitchFamily="34" charset="0"/>
              <a:cs typeface="Arial" pitchFamily="34" charset="0"/>
            </a:rPr>
            <a:t>Customer signs up and Activates Trial</a:t>
          </a:r>
          <a:endParaRPr lang="en-IE" sz="2400" kern="1200" dirty="0">
            <a:latin typeface="Arial" pitchFamily="34" charset="0"/>
            <a:cs typeface="Arial" pitchFamily="34" charset="0"/>
          </a:endParaRPr>
        </a:p>
      </dsp:txBody>
      <dsp:txXfrm>
        <a:off x="142850" y="0"/>
        <a:ext cx="2539620" cy="1410900"/>
      </dsp:txXfrm>
    </dsp:sp>
    <dsp:sp modelId="{9A8375EF-9DE8-4094-B8FC-9C6A4BBD1D80}">
      <dsp:nvSpPr>
        <dsp:cNvPr id="0" name=""/>
        <dsp:cNvSpPr/>
      </dsp:nvSpPr>
      <dsp:spPr>
        <a:xfrm rot="5400000">
          <a:off x="1148116" y="144617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1446173"/>
        <a:ext cx="529087" cy="634905"/>
      </dsp:txXfrm>
    </dsp:sp>
    <dsp:sp modelId="{FA3EA028-9BD9-4C4F-BE2D-433F7A72C447}">
      <dsp:nvSpPr>
        <dsp:cNvPr id="0" name=""/>
        <dsp:cNvSpPr/>
      </dsp:nvSpPr>
      <dsp:spPr>
        <a:xfrm>
          <a:off x="142850" y="2116350"/>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Partner submits Purchase Order </a:t>
          </a:r>
          <a:endParaRPr lang="en-IE" sz="2400" kern="1200" dirty="0">
            <a:solidFill>
              <a:schemeClr val="bg1">
                <a:lumMod val="65000"/>
              </a:schemeClr>
            </a:solidFill>
            <a:latin typeface="Arial" pitchFamily="34" charset="0"/>
            <a:cs typeface="Arial" pitchFamily="34" charset="0"/>
          </a:endParaRPr>
        </a:p>
      </dsp:txBody>
      <dsp:txXfrm>
        <a:off x="142850" y="2116350"/>
        <a:ext cx="2539620" cy="1410900"/>
      </dsp:txXfrm>
    </dsp:sp>
    <dsp:sp modelId="{542BEA17-692D-4BE1-B8DD-717818B7F500}">
      <dsp:nvSpPr>
        <dsp:cNvPr id="0" name=""/>
        <dsp:cNvSpPr/>
      </dsp:nvSpPr>
      <dsp:spPr>
        <a:xfrm rot="5400000">
          <a:off x="1148116" y="356252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3562523"/>
        <a:ext cx="529087" cy="634905"/>
      </dsp:txXfrm>
    </dsp:sp>
    <dsp:sp modelId="{44EEEB20-1EA5-4EDF-B440-99771E78DC5B}">
      <dsp:nvSpPr>
        <dsp:cNvPr id="0" name=""/>
        <dsp:cNvSpPr/>
      </dsp:nvSpPr>
      <dsp:spPr>
        <a:xfrm>
          <a:off x="142850" y="4232701"/>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Customer converts Trial to Subscription</a:t>
          </a:r>
          <a:endParaRPr lang="en-IE" sz="2400" kern="1200" dirty="0">
            <a:solidFill>
              <a:schemeClr val="bg1">
                <a:lumMod val="65000"/>
              </a:schemeClr>
            </a:solidFill>
            <a:latin typeface="Arial" pitchFamily="34" charset="0"/>
            <a:cs typeface="Arial" pitchFamily="34" charset="0"/>
          </a:endParaRPr>
        </a:p>
      </dsp:txBody>
      <dsp:txXfrm>
        <a:off x="142850" y="4232701"/>
        <a:ext cx="2539620" cy="14109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7163D5-1DDE-4259-9B2A-B4A0CF991AF2}">
      <dsp:nvSpPr>
        <dsp:cNvPr id="0" name=""/>
        <dsp:cNvSpPr/>
      </dsp:nvSpPr>
      <dsp:spPr>
        <a:xfrm>
          <a:off x="142850" y="0"/>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Customer signs up and Activates Trial</a:t>
          </a:r>
          <a:endParaRPr lang="en-IE" sz="2400" kern="1200" dirty="0">
            <a:solidFill>
              <a:schemeClr val="bg1">
                <a:lumMod val="65000"/>
              </a:schemeClr>
            </a:solidFill>
            <a:latin typeface="Arial" pitchFamily="34" charset="0"/>
            <a:cs typeface="Arial" pitchFamily="34" charset="0"/>
          </a:endParaRPr>
        </a:p>
      </dsp:txBody>
      <dsp:txXfrm>
        <a:off x="142850" y="0"/>
        <a:ext cx="2539620" cy="1410900"/>
      </dsp:txXfrm>
    </dsp:sp>
    <dsp:sp modelId="{9A8375EF-9DE8-4094-B8FC-9C6A4BBD1D80}">
      <dsp:nvSpPr>
        <dsp:cNvPr id="0" name=""/>
        <dsp:cNvSpPr/>
      </dsp:nvSpPr>
      <dsp:spPr>
        <a:xfrm rot="5400000">
          <a:off x="1148116" y="144617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1446173"/>
        <a:ext cx="529087" cy="634905"/>
      </dsp:txXfrm>
    </dsp:sp>
    <dsp:sp modelId="{FA3EA028-9BD9-4C4F-BE2D-433F7A72C447}">
      <dsp:nvSpPr>
        <dsp:cNvPr id="0" name=""/>
        <dsp:cNvSpPr/>
      </dsp:nvSpPr>
      <dsp:spPr>
        <a:xfrm>
          <a:off x="142850" y="2116350"/>
          <a:ext cx="2539620" cy="1410900"/>
        </a:xfrm>
        <a:prstGeom prst="roundRect">
          <a:avLst>
            <a:gd name="adj" fmla="val 10000"/>
          </a:avLst>
        </a:prstGeom>
        <a:gradFill rotWithShape="0">
          <a:gsLst>
            <a:gs pos="0">
              <a:schemeClr val="accent4">
                <a:hueOff val="-7147106"/>
                <a:satOff val="14996"/>
                <a:lumOff val="10982"/>
                <a:alphaOff val="0"/>
                <a:shade val="51000"/>
                <a:satMod val="130000"/>
              </a:schemeClr>
            </a:gs>
            <a:gs pos="80000">
              <a:schemeClr val="accent4">
                <a:hueOff val="-7147106"/>
                <a:satOff val="14996"/>
                <a:lumOff val="10982"/>
                <a:alphaOff val="0"/>
                <a:shade val="93000"/>
                <a:satMod val="130000"/>
              </a:schemeClr>
            </a:gs>
            <a:gs pos="100000">
              <a:schemeClr val="accent4">
                <a:hueOff val="-7147106"/>
                <a:satOff val="14996"/>
                <a:lumOff val="109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smtClean="0">
              <a:latin typeface="Arial" pitchFamily="34" charset="0"/>
              <a:cs typeface="Arial" pitchFamily="34" charset="0"/>
            </a:rPr>
            <a:t>Partner submits </a:t>
          </a:r>
          <a:r>
            <a:rPr lang="en-IE" sz="2400" kern="1200" dirty="0" smtClean="0">
              <a:latin typeface="Arial" pitchFamily="34" charset="0"/>
              <a:cs typeface="Arial" pitchFamily="34" charset="0"/>
            </a:rPr>
            <a:t>Purchase Order </a:t>
          </a:r>
          <a:endParaRPr lang="en-IE" sz="2400" kern="1200" dirty="0">
            <a:latin typeface="Arial" pitchFamily="34" charset="0"/>
            <a:cs typeface="Arial" pitchFamily="34" charset="0"/>
          </a:endParaRPr>
        </a:p>
      </dsp:txBody>
      <dsp:txXfrm>
        <a:off x="142850" y="2116350"/>
        <a:ext cx="2539620" cy="1410900"/>
      </dsp:txXfrm>
    </dsp:sp>
    <dsp:sp modelId="{542BEA17-692D-4BE1-B8DD-717818B7F500}">
      <dsp:nvSpPr>
        <dsp:cNvPr id="0" name=""/>
        <dsp:cNvSpPr/>
      </dsp:nvSpPr>
      <dsp:spPr>
        <a:xfrm rot="5400000">
          <a:off x="1148116" y="3562523"/>
          <a:ext cx="529087" cy="634905"/>
        </a:xfrm>
        <a:prstGeom prst="rightArrow">
          <a:avLst>
            <a:gd name="adj1" fmla="val 60000"/>
            <a:gd name="adj2" fmla="val 5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IE" sz="2400" kern="1200">
            <a:solidFill>
              <a:schemeClr val="bg1">
                <a:lumMod val="65000"/>
              </a:schemeClr>
            </a:solidFill>
          </a:endParaRPr>
        </a:p>
      </dsp:txBody>
      <dsp:txXfrm rot="5400000">
        <a:off x="1148116" y="3562523"/>
        <a:ext cx="529087" cy="634905"/>
      </dsp:txXfrm>
    </dsp:sp>
    <dsp:sp modelId="{44EEEB20-1EA5-4EDF-B440-99771E78DC5B}">
      <dsp:nvSpPr>
        <dsp:cNvPr id="0" name=""/>
        <dsp:cNvSpPr/>
      </dsp:nvSpPr>
      <dsp:spPr>
        <a:xfrm>
          <a:off x="142850" y="4232701"/>
          <a:ext cx="2539620" cy="1410900"/>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E" sz="2400" kern="1200" dirty="0" smtClean="0">
              <a:solidFill>
                <a:schemeClr val="bg1">
                  <a:lumMod val="65000"/>
                </a:schemeClr>
              </a:solidFill>
              <a:latin typeface="Arial" pitchFamily="34" charset="0"/>
              <a:cs typeface="Arial" pitchFamily="34" charset="0"/>
            </a:rPr>
            <a:t>Customer converts Trial to Subscription</a:t>
          </a:r>
          <a:endParaRPr lang="en-IE" sz="2400" kern="1200" dirty="0">
            <a:solidFill>
              <a:schemeClr val="bg1">
                <a:lumMod val="65000"/>
              </a:schemeClr>
            </a:solidFill>
            <a:latin typeface="Arial" pitchFamily="34" charset="0"/>
            <a:cs typeface="Arial" pitchFamily="34" charset="0"/>
          </a:endParaRPr>
        </a:p>
      </dsp:txBody>
      <dsp:txXfrm>
        <a:off x="142850" y="4232701"/>
        <a:ext cx="2539620" cy="14109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6">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411"/>
          </a:xfrm>
          <a:prstGeom prst="rect">
            <a:avLst/>
          </a:prstGeom>
        </p:spPr>
        <p:txBody>
          <a:bodyPr vert="horz" lIns="93177" tIns="46589" rIns="93177" bIns="46589" rtlCol="0"/>
          <a:lstStyle>
            <a:lvl1pPr algn="r">
              <a:defRPr sz="1200"/>
            </a:lvl1pPr>
          </a:lstStyle>
          <a:p>
            <a:fld id="{5589EBC7-25CF-4935-8EF2-5B67AD90555E}" type="datetimeFigureOut">
              <a:rPr lang="en-US" smtClean="0"/>
              <a:pPr/>
              <a:t>12/9/2010</a:t>
            </a:fld>
            <a:endParaRPr lang="en-US"/>
          </a:p>
        </p:txBody>
      </p:sp>
      <p:sp>
        <p:nvSpPr>
          <p:cNvPr id="4" name="Footer Placeholder 3"/>
          <p:cNvSpPr>
            <a:spLocks noGrp="1"/>
          </p:cNvSpPr>
          <p:nvPr>
            <p:ph type="ftr" sz="quarter" idx="2"/>
          </p:nvPr>
        </p:nvSpPr>
        <p:spPr>
          <a:xfrm>
            <a:off x="0" y="9430091"/>
            <a:ext cx="2945659" cy="496411"/>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3177" tIns="46589" rIns="93177" bIns="46589" rtlCol="0" anchor="b"/>
          <a:lstStyle>
            <a:lvl1pPr algn="r">
              <a:defRPr sz="1200"/>
            </a:lvl1pPr>
          </a:lstStyle>
          <a:p>
            <a:fld id="{73BEA828-8958-46DB-890F-9A2FE137B45C}" type="slidenum">
              <a:rPr lang="en-US" smtClean="0"/>
              <a:pPr/>
              <a:t>‹#›</a:t>
            </a:fld>
            <a:endParaRPr lang="en-US"/>
          </a:p>
        </p:txBody>
      </p:sp>
    </p:spTree>
    <p:extLst>
      <p:ext uri="{BB962C8B-B14F-4D97-AF65-F5344CB8AC3E}">
        <p14:creationId xmlns:p14="http://schemas.microsoft.com/office/powerpoint/2010/main" xmlns="" val="223527778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3177" tIns="46589" rIns="93177" bIns="46589" rtlCol="0"/>
          <a:lstStyle>
            <a:lvl1pPr algn="r">
              <a:defRPr sz="1200"/>
            </a:lvl1pPr>
          </a:lstStyle>
          <a:p>
            <a:fld id="{D7C071E6-D4F1-4827-A1AA-D805210B7EEA}" type="datetimeFigureOut">
              <a:rPr lang="en-US" smtClean="0"/>
              <a:pPr/>
              <a:t>12/9/2010</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3177" tIns="46589" rIns="93177" bIns="46589" rtlCol="0" anchor="b"/>
          <a:lstStyle>
            <a:lvl1pPr algn="r">
              <a:defRPr sz="1200"/>
            </a:lvl1pPr>
          </a:lstStyle>
          <a:p>
            <a:fld id="{AEDBFA5A-529D-4AC6-8C47-D854A686E479}" type="slidenum">
              <a:rPr lang="en-US" smtClean="0"/>
              <a:pPr/>
              <a:t>‹#›</a:t>
            </a:fld>
            <a:endParaRPr lang="en-US"/>
          </a:p>
        </p:txBody>
      </p:sp>
    </p:spTree>
    <p:extLst>
      <p:ext uri="{BB962C8B-B14F-4D97-AF65-F5344CB8AC3E}">
        <p14:creationId xmlns:p14="http://schemas.microsoft.com/office/powerpoint/2010/main" xmlns="" val="283975433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a:t>
            </a:fld>
            <a:endParaRPr lang="en-US"/>
          </a:p>
        </p:txBody>
      </p:sp>
    </p:spTree>
    <p:extLst>
      <p:ext uri="{BB962C8B-B14F-4D97-AF65-F5344CB8AC3E}">
        <p14:creationId xmlns:p14="http://schemas.microsoft.com/office/powerpoint/2010/main" xmlns="" val="195368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11</a:t>
            </a:fld>
            <a:endParaRPr lang="en-US"/>
          </a:p>
        </p:txBody>
      </p:sp>
    </p:spTree>
    <p:extLst>
      <p:ext uri="{BB962C8B-B14F-4D97-AF65-F5344CB8AC3E}">
        <p14:creationId xmlns:p14="http://schemas.microsoft.com/office/powerpoint/2010/main" xmlns="" val="172525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12</a:t>
            </a:fld>
            <a:endParaRPr lang="en-US"/>
          </a:p>
        </p:txBody>
      </p:sp>
    </p:spTree>
    <p:extLst>
      <p:ext uri="{BB962C8B-B14F-4D97-AF65-F5344CB8AC3E}">
        <p14:creationId xmlns:p14="http://schemas.microsoft.com/office/powerpoint/2010/main" xmlns="" val="272051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None/>
              <a:tabLst/>
              <a:defRPr/>
            </a:pPr>
            <a:endParaRPr lang="en-IE"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16</a:t>
            </a:fld>
            <a:endParaRPr lang="en-US"/>
          </a:p>
        </p:txBody>
      </p:sp>
    </p:spTree>
    <p:extLst>
      <p:ext uri="{BB962C8B-B14F-4D97-AF65-F5344CB8AC3E}">
        <p14:creationId xmlns:p14="http://schemas.microsoft.com/office/powerpoint/2010/main" xmlns="" val="109396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18</a:t>
            </a:fld>
            <a:endParaRPr lang="en-US"/>
          </a:p>
        </p:txBody>
      </p:sp>
    </p:spTree>
    <p:extLst>
      <p:ext uri="{BB962C8B-B14F-4D97-AF65-F5344CB8AC3E}">
        <p14:creationId xmlns:p14="http://schemas.microsoft.com/office/powerpoint/2010/main" xmlns="" val="37437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19</a:t>
            </a:fld>
            <a:endParaRPr lang="en-US"/>
          </a:p>
        </p:txBody>
      </p:sp>
    </p:spTree>
    <p:extLst>
      <p:ext uri="{BB962C8B-B14F-4D97-AF65-F5344CB8AC3E}">
        <p14:creationId xmlns:p14="http://schemas.microsoft.com/office/powerpoint/2010/main" xmlns="" val="161849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2</a:t>
            </a:fld>
            <a:endParaRPr lang="en-US"/>
          </a:p>
        </p:txBody>
      </p:sp>
    </p:spTree>
    <p:extLst>
      <p:ext uri="{BB962C8B-B14F-4D97-AF65-F5344CB8AC3E}">
        <p14:creationId xmlns:p14="http://schemas.microsoft.com/office/powerpoint/2010/main" xmlns="" val="1632346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xmlns="" val="28117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1538" rtl="0" eaLnBrk="1" fontAlgn="auto" latinLnBrk="0" hangingPunct="1">
              <a:lnSpc>
                <a:spcPct val="100000"/>
              </a:lnSpc>
              <a:spcBef>
                <a:spcPts val="0"/>
              </a:spcBef>
              <a:spcAft>
                <a:spcPts val="0"/>
              </a:spcAft>
              <a:buClrTx/>
              <a:buSzTx/>
              <a:buFontTx/>
              <a:buNone/>
              <a:tabLst/>
              <a:defRPr/>
            </a:pPr>
            <a:endParaRPr lang="en-IE" baseline="0" dirty="0" smtClean="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31538">
              <a:buNone/>
              <a:defRPr/>
            </a:pPr>
            <a:endParaRPr lang="en-US" dirty="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1538"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31538">
              <a:buFont typeface="+mj-lt"/>
              <a:buNone/>
              <a:defRPr/>
            </a:pPr>
            <a:endParaRPr lang="en-US" dirty="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1538" rtl="0" eaLnBrk="1" fontAlgn="auto" latinLnBrk="0" hangingPunct="1">
              <a:lnSpc>
                <a:spcPct val="100000"/>
              </a:lnSpc>
              <a:spcBef>
                <a:spcPts val="0"/>
              </a:spcBef>
              <a:spcAft>
                <a:spcPts val="0"/>
              </a:spcAft>
              <a:buClrTx/>
              <a:buSzTx/>
              <a:buFont typeface="Wingdings" pitchFamily="2" charset="2"/>
              <a:buNone/>
              <a:tabLst/>
              <a:defRPr/>
            </a:pPr>
            <a:endParaRPr lang="en-US" baseline="0" dirty="0" smtClean="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538">
              <a:defRPr/>
            </a:pPr>
            <a:endParaRPr lang="en-US" dirty="0"/>
          </a:p>
        </p:txBody>
      </p:sp>
      <p:sp>
        <p:nvSpPr>
          <p:cNvPr id="4" name="Slide Number Placeholder 3"/>
          <p:cNvSpPr>
            <a:spLocks noGrp="1"/>
          </p:cNvSpPr>
          <p:nvPr>
            <p:ph type="sldNum" sz="quarter" idx="10"/>
          </p:nvPr>
        </p:nvSpPr>
        <p:spPr/>
        <p:txBody>
          <a:bodyPr/>
          <a:lstStyle/>
          <a:p>
            <a:fld id="{E1D82935-1BB8-43B9-A787-6BE098360AD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xmlns="" val="93107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27</a:t>
            </a:fld>
            <a:endParaRPr lang="en-US"/>
          </a:p>
        </p:txBody>
      </p:sp>
    </p:spTree>
    <p:extLst>
      <p:ext uri="{BB962C8B-B14F-4D97-AF65-F5344CB8AC3E}">
        <p14:creationId xmlns:p14="http://schemas.microsoft.com/office/powerpoint/2010/main" xmlns="" val="1989330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None/>
            </a:pPr>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a:t>
            </a:fld>
            <a:endParaRPr lang="en-US"/>
          </a:p>
        </p:txBody>
      </p:sp>
    </p:spTree>
    <p:extLst>
      <p:ext uri="{BB962C8B-B14F-4D97-AF65-F5344CB8AC3E}">
        <p14:creationId xmlns:p14="http://schemas.microsoft.com/office/powerpoint/2010/main" xmlns="" val="2866739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30</a:t>
            </a:fld>
            <a:endParaRPr lang="en-US"/>
          </a:p>
        </p:txBody>
      </p:sp>
    </p:spTree>
    <p:extLst>
      <p:ext uri="{BB962C8B-B14F-4D97-AF65-F5344CB8AC3E}">
        <p14:creationId xmlns:p14="http://schemas.microsoft.com/office/powerpoint/2010/main" xmlns="" val="3289929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31</a:t>
            </a:fld>
            <a:endParaRPr lang="en-US"/>
          </a:p>
        </p:txBody>
      </p:sp>
    </p:spTree>
    <p:extLst>
      <p:ext uri="{BB962C8B-B14F-4D97-AF65-F5344CB8AC3E}">
        <p14:creationId xmlns:p14="http://schemas.microsoft.com/office/powerpoint/2010/main" xmlns="" val="811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32</a:t>
            </a:fld>
            <a:endParaRPr lang="en-US"/>
          </a:p>
        </p:txBody>
      </p:sp>
    </p:spTree>
    <p:extLst>
      <p:ext uri="{BB962C8B-B14F-4D97-AF65-F5344CB8AC3E}">
        <p14:creationId xmlns:p14="http://schemas.microsoft.com/office/powerpoint/2010/main" xmlns="" val="1777190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34</a:t>
            </a:fld>
            <a:endParaRPr lang="en-US"/>
          </a:p>
        </p:txBody>
      </p:sp>
    </p:spTree>
    <p:extLst>
      <p:ext uri="{BB962C8B-B14F-4D97-AF65-F5344CB8AC3E}">
        <p14:creationId xmlns:p14="http://schemas.microsoft.com/office/powerpoint/2010/main" xmlns="" val="86725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None/>
            </a:pPr>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37</a:t>
            </a:fld>
            <a:endParaRPr lang="en-US"/>
          </a:p>
        </p:txBody>
      </p:sp>
    </p:spTree>
    <p:extLst>
      <p:ext uri="{BB962C8B-B14F-4D97-AF65-F5344CB8AC3E}">
        <p14:creationId xmlns:p14="http://schemas.microsoft.com/office/powerpoint/2010/main" xmlns="" val="323779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4</a:t>
            </a:fld>
            <a:endParaRPr lang="en-US"/>
          </a:p>
        </p:txBody>
      </p:sp>
    </p:spTree>
    <p:extLst>
      <p:ext uri="{BB962C8B-B14F-4D97-AF65-F5344CB8AC3E}">
        <p14:creationId xmlns:p14="http://schemas.microsoft.com/office/powerpoint/2010/main" xmlns="" val="117252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I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DBFA5A-529D-4AC6-8C47-D854A686E479}"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BFA5A-529D-4AC6-8C47-D854A686E479}" type="slidenum">
              <a:rPr lang="en-US" smtClean="0"/>
              <a:pPr/>
              <a:t>9</a:t>
            </a:fld>
            <a:endParaRPr lang="en-US"/>
          </a:p>
        </p:txBody>
      </p:sp>
    </p:spTree>
    <p:extLst>
      <p:ext uri="{BB962C8B-B14F-4D97-AF65-F5344CB8AC3E}">
        <p14:creationId xmlns:p14="http://schemas.microsoft.com/office/powerpoint/2010/main" xmlns="" val="3907407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7452" y="1600200"/>
            <a:ext cx="6324600" cy="1470025"/>
          </a:xfrm>
        </p:spPr>
        <p:txBody>
          <a:bodyPr>
            <a:normAutofit/>
          </a:bodyPr>
          <a:lstStyle>
            <a:lvl1pPr>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 y="3429000"/>
            <a:ext cx="3886200" cy="12192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9" name="Picture 3" descr="\\Ascentium\creative\Projects\MS_OPPS\Design\_Approved\PPT\MSOPS_PPT_Footer.png"/>
          <p:cNvPicPr>
            <a:picLocks noChangeAspect="1" noChangeArrowheads="1"/>
          </p:cNvPicPr>
          <p:nvPr userDrawn="1"/>
        </p:nvPicPr>
        <p:blipFill>
          <a:blip r:embed="rId3" cstate="print"/>
          <a:srcRect b="46315"/>
          <a:stretch>
            <a:fillRect/>
          </a:stretch>
        </p:blipFill>
        <p:spPr bwMode="auto">
          <a:xfrm>
            <a:off x="0" y="6553200"/>
            <a:ext cx="9142413" cy="304800"/>
          </a:xfrm>
          <a:prstGeom prst="rect">
            <a:avLst/>
          </a:prstGeom>
          <a:noFill/>
        </p:spPr>
      </p:pic>
      <p:sp>
        <p:nvSpPr>
          <p:cNvPr id="8" name="TextBox 7"/>
          <p:cNvSpPr txBox="1"/>
          <p:nvPr userDrawn="1"/>
        </p:nvSpPr>
        <p:spPr>
          <a:xfrm>
            <a:off x="76200" y="6516988"/>
            <a:ext cx="8991600" cy="369332"/>
          </a:xfrm>
          <a:prstGeom prst="rect">
            <a:avLst/>
          </a:prstGeom>
          <a:noFill/>
        </p:spPr>
        <p:txBody>
          <a:bodyPr wrap="square" rtlCol="0">
            <a:spAutoFit/>
          </a:bodyPr>
          <a:lstStyle/>
          <a:p>
            <a:pPr algn="r"/>
            <a:r>
              <a:rPr lang="en-US" sz="1800" b="1" i="1" dirty="0" smtClean="0">
                <a:solidFill>
                  <a:schemeClr val="bg1"/>
                </a:solidFill>
                <a:latin typeface="Arial" pitchFamily="34" charset="0"/>
                <a:cs typeface="Arial" pitchFamily="34" charset="0"/>
              </a:rPr>
              <a:t>One Great Experience</a:t>
            </a:r>
            <a:endParaRPr lang="en-US" sz="1800" b="1" i="1" dirty="0">
              <a:solidFill>
                <a:schemeClr val="bg1"/>
              </a:solidFill>
              <a:latin typeface="Arial" pitchFamily="34" charset="0"/>
              <a:cs typeface="Arial" pitchFamily="34" charset="0"/>
            </a:endParaRPr>
          </a:p>
        </p:txBody>
      </p:sp>
      <p:pic>
        <p:nvPicPr>
          <p:cNvPr id="10" name="Picture 3" descr="\\Ascentium\creative\Projects\MS_OPPS\Design\_Approved\PPT\MSOPS_PPT_Footer.png"/>
          <p:cNvPicPr>
            <a:picLocks noChangeAspect="1" noChangeArrowheads="1"/>
          </p:cNvPicPr>
          <p:nvPr userDrawn="1"/>
        </p:nvPicPr>
        <p:blipFill>
          <a:blip r:embed="rId3" cstate="print"/>
          <a:srcRect b="5261"/>
          <a:stretch>
            <a:fillRect/>
          </a:stretch>
        </p:blipFill>
        <p:spPr bwMode="auto">
          <a:xfrm>
            <a:off x="1587" y="0"/>
            <a:ext cx="9142413" cy="609600"/>
          </a:xfrm>
          <a:prstGeom prst="rect">
            <a:avLst/>
          </a:prstGeom>
          <a:noFill/>
        </p:spPr>
      </p:pic>
      <p:pic>
        <p:nvPicPr>
          <p:cNvPr id="1026" name="Picture 2" descr="\\Ascentium\creative\Projects\MS_OPPS\Design\_Approved\Graphical Elements\LockUps\logo_MSOps_white.png"/>
          <p:cNvPicPr>
            <a:picLocks noChangeAspect="1" noChangeArrowheads="1"/>
          </p:cNvPicPr>
          <p:nvPr userDrawn="1"/>
        </p:nvPicPr>
        <p:blipFill>
          <a:blip r:embed="rId4" cstate="print"/>
          <a:srcRect/>
          <a:stretch>
            <a:fillRect/>
          </a:stretch>
        </p:blipFill>
        <p:spPr bwMode="auto">
          <a:xfrm>
            <a:off x="219546" y="142874"/>
            <a:ext cx="2286000" cy="283391"/>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077200" cy="612648"/>
          </a:xfrm>
        </p:spPr>
        <p:txBody>
          <a:bodyPr/>
          <a:lstStyle/>
          <a:p>
            <a:r>
              <a:rPr lang="en-US" smtClean="0"/>
              <a:t>Click to edit Master title style</a:t>
            </a:r>
            <a:endParaRPr lang="en-US" dirty="0"/>
          </a:p>
        </p:txBody>
      </p:sp>
      <p:pic>
        <p:nvPicPr>
          <p:cNvPr id="3" name="Picture 2" descr="\\Ascentium\creative\Projects\MS_OPPS\Design\_Approved\PPT\Wedges\ARMD.png"/>
          <p:cNvPicPr>
            <a:picLocks noChangeAspect="1" noChangeArrowheads="1"/>
          </p:cNvPicPr>
          <p:nvPr userDrawn="1"/>
        </p:nvPicPr>
        <p:blipFill>
          <a:blip r:embed="rId2" cstate="print"/>
          <a:srcRect l="38263" t="35840" b="23003"/>
          <a:stretch>
            <a:fillRect/>
          </a:stretch>
        </p:blipFill>
        <p:spPr bwMode="auto">
          <a:xfrm>
            <a:off x="0" y="-18288"/>
            <a:ext cx="914400" cy="637032"/>
          </a:xfrm>
          <a:prstGeom prst="rect">
            <a:avLst/>
          </a:prstGeom>
          <a:noFill/>
        </p:spPr>
      </p:pic>
      <p:pic>
        <p:nvPicPr>
          <p:cNvPr id="5" name="Picture 2" descr="\\Ascentium\creative\Projects\MS_OPPS\Design\_Approved\Graphical Elements\LockUps\logo_PP_white.png"/>
          <p:cNvPicPr>
            <a:picLocks noChangeAspect="1" noChangeArrowheads="1"/>
          </p:cNvPicPr>
          <p:nvPr userDrawn="1"/>
        </p:nvPicPr>
        <p:blipFill>
          <a:blip r:embed="rId3" cstate="print"/>
          <a:srcRect/>
          <a:stretch>
            <a:fillRect/>
          </a:stretch>
        </p:blipFill>
        <p:spPr bwMode="auto">
          <a:xfrm>
            <a:off x="7500530" y="6620257"/>
            <a:ext cx="1143000" cy="244791"/>
          </a:xfrm>
          <a:prstGeom prst="rect">
            <a:avLst/>
          </a:prstGeom>
          <a:noFill/>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Field 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4953000" cy="1371599"/>
          </a:xfrm>
        </p:spPr>
        <p:txBody>
          <a:bodyPr>
            <a:normAutofit/>
          </a:bodyPr>
          <a:lstStyle>
            <a:lvl1pPr>
              <a:defRPr sz="36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2362200"/>
            <a:ext cx="3048000" cy="762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Ascentium\creative\Projects\MS_OPPS\Design\_Approved\Graphical Elements\Wheel\Wheel_AllStrat_v5.png"/>
          <p:cNvPicPr>
            <a:picLocks noChangeAspect="1" noChangeArrowheads="1"/>
          </p:cNvPicPr>
          <p:nvPr userDrawn="1"/>
        </p:nvPicPr>
        <p:blipFill>
          <a:blip r:embed="rId2" cstate="print"/>
          <a:stretch>
            <a:fillRect/>
          </a:stretch>
        </p:blipFill>
        <p:spPr bwMode="auto">
          <a:xfrm>
            <a:off x="4216716" y="1732777"/>
            <a:ext cx="3982223" cy="3982223"/>
          </a:xfrm>
          <a:prstGeom prst="rect">
            <a:avLst/>
          </a:prstGeom>
          <a:noFill/>
        </p:spPr>
      </p:pic>
      <p:pic>
        <p:nvPicPr>
          <p:cNvPr id="9" name="Picture 3" descr="\\Ascentium\creative\Projects\MS_OPPS\Design\_Approved\PPT\Wheel\Piece_FieldFirst.png"/>
          <p:cNvPicPr>
            <a:picLocks noChangeAspect="1" noChangeArrowheads="1"/>
          </p:cNvPicPr>
          <p:nvPr userDrawn="1"/>
        </p:nvPicPr>
        <p:blipFill>
          <a:blip r:embed="rId3" cstate="print"/>
          <a:srcRect/>
          <a:stretch>
            <a:fillRect/>
          </a:stretch>
        </p:blipFill>
        <p:spPr bwMode="auto">
          <a:xfrm>
            <a:off x="6236097" y="1537382"/>
            <a:ext cx="1936242" cy="17853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Field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098" name="Picture 2" descr="\\Ascentium\creative\Projects\MS_OPPS\Design\_Approved\PPT\Wedges\FF.png"/>
          <p:cNvPicPr>
            <a:picLocks noChangeAspect="1" noChangeArrowheads="1"/>
          </p:cNvPicPr>
          <p:nvPr userDrawn="1"/>
        </p:nvPicPr>
        <p:blipFill>
          <a:blip r:embed="rId2" cstate="print"/>
          <a:srcRect l="22486" t="31851" b="27341"/>
          <a:stretch>
            <a:fillRect/>
          </a:stretch>
        </p:blipFill>
        <p:spPr bwMode="auto">
          <a:xfrm>
            <a:off x="0" y="0"/>
            <a:ext cx="1124712" cy="618744"/>
          </a:xfrm>
          <a:prstGeom prst="rect">
            <a:avLst/>
          </a:prstGeom>
          <a:noFill/>
        </p:spPr>
      </p:pic>
      <p:pic>
        <p:nvPicPr>
          <p:cNvPr id="7" name="Picture 2" descr="\\Ascentium\creative\Projects\MS_OPPS\Design\_Approved\Graphical Elements\LockUps\logo_FieldFirst_white.png"/>
          <p:cNvPicPr>
            <a:picLocks noChangeAspect="1" noChangeArrowheads="1"/>
          </p:cNvPicPr>
          <p:nvPr userDrawn="1"/>
        </p:nvPicPr>
        <p:blipFill>
          <a:blip r:embed="rId3" cstate="print"/>
          <a:srcRect/>
          <a:stretch>
            <a:fillRect/>
          </a:stretch>
        </p:blipFill>
        <p:spPr bwMode="auto">
          <a:xfrm>
            <a:off x="7440168" y="6618279"/>
            <a:ext cx="1188720" cy="254455"/>
          </a:xfrm>
          <a:prstGeom prst="rect">
            <a:avLst/>
          </a:prstGeom>
          <a:noFill/>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iel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descr="\\Ascentium\creative\Projects\MS_OPPS\Design\_Approved\PPT\Wedges\FF.png"/>
          <p:cNvPicPr>
            <a:picLocks noChangeAspect="1" noChangeArrowheads="1"/>
          </p:cNvPicPr>
          <p:nvPr userDrawn="1"/>
        </p:nvPicPr>
        <p:blipFill>
          <a:blip r:embed="rId2" cstate="print"/>
          <a:srcRect l="22486" t="31851" b="27341"/>
          <a:stretch>
            <a:fillRect/>
          </a:stretch>
        </p:blipFill>
        <p:spPr bwMode="auto">
          <a:xfrm>
            <a:off x="0" y="0"/>
            <a:ext cx="1124712" cy="618744"/>
          </a:xfrm>
          <a:prstGeom prst="rect">
            <a:avLst/>
          </a:prstGeom>
          <a:noFill/>
        </p:spPr>
      </p:pic>
      <p:pic>
        <p:nvPicPr>
          <p:cNvPr id="8" name="Picture 2" descr="\\Ascentium\creative\Projects\MS_OPPS\Design\_Approved\Graphical Elements\LockUps\logo_FieldFirst_white.png"/>
          <p:cNvPicPr>
            <a:picLocks noChangeAspect="1" noChangeArrowheads="1"/>
          </p:cNvPicPr>
          <p:nvPr userDrawn="1"/>
        </p:nvPicPr>
        <p:blipFill>
          <a:blip r:embed="rId3" cstate="print"/>
          <a:srcRect/>
          <a:stretch>
            <a:fillRect/>
          </a:stretch>
        </p:blipFill>
        <p:spPr bwMode="auto">
          <a:xfrm>
            <a:off x="7440168" y="6618279"/>
            <a:ext cx="1188720" cy="254455"/>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Approved\PPT\Wedges\FF.png"/>
          <p:cNvPicPr>
            <a:picLocks noChangeAspect="1" noChangeArrowheads="1"/>
          </p:cNvPicPr>
          <p:nvPr userDrawn="1"/>
        </p:nvPicPr>
        <p:blipFill>
          <a:blip r:embed="rId2" cstate="print"/>
          <a:srcRect l="22486" t="31851" b="27341"/>
          <a:stretch>
            <a:fillRect/>
          </a:stretch>
        </p:blipFill>
        <p:spPr bwMode="auto">
          <a:xfrm>
            <a:off x="0" y="0"/>
            <a:ext cx="1124712" cy="618744"/>
          </a:xfrm>
          <a:prstGeom prst="rect">
            <a:avLst/>
          </a:prstGeom>
          <a:noFill/>
        </p:spPr>
      </p:pic>
      <p:pic>
        <p:nvPicPr>
          <p:cNvPr id="6" name="Picture 2" descr="\\Ascentium\creative\Projects\MS_OPPS\Design\_Approved\Graphical Elements\LockUps\logo_FieldFirst_white.png"/>
          <p:cNvPicPr>
            <a:picLocks noChangeAspect="1" noChangeArrowheads="1"/>
          </p:cNvPicPr>
          <p:nvPr userDrawn="1"/>
        </p:nvPicPr>
        <p:blipFill>
          <a:blip r:embed="rId3" cstate="print"/>
          <a:srcRect/>
          <a:stretch>
            <a:fillRect/>
          </a:stretch>
        </p:blipFill>
        <p:spPr bwMode="auto">
          <a:xfrm>
            <a:off x="7440168" y="6618279"/>
            <a:ext cx="1188720" cy="254455"/>
          </a:xfrm>
          <a:prstGeom prst="rect">
            <a:avLst/>
          </a:prstGeom>
          <a:noFill/>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077200" cy="612648"/>
          </a:xfrm>
        </p:spPr>
        <p:txBody>
          <a:bodyPr/>
          <a:lstStyle/>
          <a:p>
            <a:r>
              <a:rPr lang="en-US" smtClean="0"/>
              <a:t>Click to edit Master title style</a:t>
            </a:r>
            <a:endParaRPr lang="en-US" dirty="0"/>
          </a:p>
        </p:txBody>
      </p:sp>
      <p:pic>
        <p:nvPicPr>
          <p:cNvPr id="3" name="Picture 2" descr="\\Ascentium\creative\Projects\MS_OPPS\Design\_Approved\PPT\Wedges\FF.png"/>
          <p:cNvPicPr>
            <a:picLocks noChangeAspect="1" noChangeArrowheads="1"/>
          </p:cNvPicPr>
          <p:nvPr userDrawn="1"/>
        </p:nvPicPr>
        <p:blipFill>
          <a:blip r:embed="rId2" cstate="print"/>
          <a:srcRect l="22486" t="31851" b="27341"/>
          <a:stretch>
            <a:fillRect/>
          </a:stretch>
        </p:blipFill>
        <p:spPr bwMode="auto">
          <a:xfrm>
            <a:off x="0" y="0"/>
            <a:ext cx="1124712" cy="618744"/>
          </a:xfrm>
          <a:prstGeom prst="rect">
            <a:avLst/>
          </a:prstGeom>
          <a:noFill/>
        </p:spPr>
      </p:pic>
      <p:pic>
        <p:nvPicPr>
          <p:cNvPr id="5" name="Picture 2" descr="\\Ascentium\creative\Projects\MS_OPPS\Design\_Approved\Graphical Elements\LockUps\logo_FieldFirst_white.png"/>
          <p:cNvPicPr>
            <a:picLocks noChangeAspect="1" noChangeArrowheads="1"/>
          </p:cNvPicPr>
          <p:nvPr userDrawn="1"/>
        </p:nvPicPr>
        <p:blipFill>
          <a:blip r:embed="rId3" cstate="print"/>
          <a:srcRect/>
          <a:stretch>
            <a:fillRect/>
          </a:stretch>
        </p:blipFill>
        <p:spPr bwMode="auto">
          <a:xfrm>
            <a:off x="7440168" y="6618279"/>
            <a:ext cx="1188720" cy="254455"/>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Execution 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4953000" cy="1371599"/>
          </a:xfrm>
        </p:spPr>
        <p:txBody>
          <a:bodyPr>
            <a:normAutofit/>
          </a:bodyPr>
          <a:lstStyle>
            <a:lvl1pPr>
              <a:defRPr sz="36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228600" y="2362200"/>
            <a:ext cx="3048000" cy="762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Ascentium\creative\Projects\MS_OPPS\Design\_Approved\Graphical Elements\Wheel\Wheel_AllStrat_v5.png"/>
          <p:cNvPicPr>
            <a:picLocks noChangeAspect="1" noChangeArrowheads="1"/>
          </p:cNvPicPr>
          <p:nvPr userDrawn="1"/>
        </p:nvPicPr>
        <p:blipFill>
          <a:blip r:embed="rId2" cstate="print"/>
          <a:stretch>
            <a:fillRect/>
          </a:stretch>
        </p:blipFill>
        <p:spPr bwMode="auto">
          <a:xfrm>
            <a:off x="4198960" y="1738952"/>
            <a:ext cx="3982223" cy="3982223"/>
          </a:xfrm>
          <a:prstGeom prst="rect">
            <a:avLst/>
          </a:prstGeom>
          <a:noFill/>
        </p:spPr>
      </p:pic>
      <p:pic>
        <p:nvPicPr>
          <p:cNvPr id="9" name="Picture 3" descr="\\Ascentium\creative\Projects\MS_OPPS\Design\_Approved\PPT\Wheel\Piece_ExecutionExcellence.png"/>
          <p:cNvPicPr>
            <a:picLocks noChangeAspect="1" noChangeArrowheads="1"/>
          </p:cNvPicPr>
          <p:nvPr userDrawn="1"/>
        </p:nvPicPr>
        <p:blipFill>
          <a:blip r:embed="rId3" cstate="print"/>
          <a:srcRect/>
          <a:stretch>
            <a:fillRect/>
          </a:stretch>
        </p:blipFill>
        <p:spPr bwMode="auto">
          <a:xfrm>
            <a:off x="6945351" y="3199494"/>
            <a:ext cx="1412445" cy="21217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xecution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170" name="Picture 2" descr="\\Ascentium\creative\Projects\MS_OPPS\Design\_Approved\PPT\Wedges\EE.png"/>
          <p:cNvPicPr>
            <a:picLocks noChangeAspect="1" noChangeArrowheads="1"/>
          </p:cNvPicPr>
          <p:nvPr userDrawn="1"/>
        </p:nvPicPr>
        <p:blipFill>
          <a:blip r:embed="rId2" cstate="print"/>
          <a:srcRect l="22797" t="33367" b="26126"/>
          <a:stretch>
            <a:fillRect/>
          </a:stretch>
        </p:blipFill>
        <p:spPr bwMode="auto">
          <a:xfrm>
            <a:off x="0" y="0"/>
            <a:ext cx="1125093" cy="618744"/>
          </a:xfrm>
          <a:prstGeom prst="rect">
            <a:avLst/>
          </a:prstGeom>
          <a:noFill/>
        </p:spPr>
      </p:pic>
      <p:pic>
        <p:nvPicPr>
          <p:cNvPr id="10" name="Picture 2" descr="\\Ascentium\creative\Projects\MS_OPPS\Design\_Comps\PPTSlideMasters\Elements\logo_lockup\Strategies\LockUpStrategies_v2\lockup_EE.png"/>
          <p:cNvPicPr>
            <a:picLocks noChangeAspect="1" noChangeArrowheads="1"/>
          </p:cNvPicPr>
          <p:nvPr userDrawn="1"/>
        </p:nvPicPr>
        <p:blipFill>
          <a:blip r:embed="rId3" cstate="print"/>
          <a:srcRect/>
          <a:stretch>
            <a:fillRect/>
          </a:stretch>
        </p:blipFill>
        <p:spPr bwMode="auto">
          <a:xfrm>
            <a:off x="7440168" y="6588451"/>
            <a:ext cx="1219200" cy="318316"/>
          </a:xfrm>
          <a:prstGeom prst="rect">
            <a:avLst/>
          </a:prstGeom>
          <a:noFill/>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Execution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2" descr="\\Ascentium\creative\Projects\MS_OPPS\Design\_Comps\PPTSlideMasters\Elements\logo_lockup\Strategies\LockUpStrategies_v2\lockup_EE.png"/>
          <p:cNvPicPr>
            <a:picLocks noChangeAspect="1" noChangeArrowheads="1"/>
          </p:cNvPicPr>
          <p:nvPr userDrawn="1"/>
        </p:nvPicPr>
        <p:blipFill>
          <a:blip r:embed="rId2" cstate="print"/>
          <a:srcRect/>
          <a:stretch>
            <a:fillRect/>
          </a:stretch>
        </p:blipFill>
        <p:spPr bwMode="auto">
          <a:xfrm>
            <a:off x="7440168" y="6588451"/>
            <a:ext cx="1219200" cy="318316"/>
          </a:xfrm>
          <a:prstGeom prst="rect">
            <a:avLst/>
          </a:prstGeom>
          <a:noFill/>
        </p:spPr>
      </p:pic>
      <p:pic>
        <p:nvPicPr>
          <p:cNvPr id="7" name="Picture 2" descr="\\Ascentium\creative\Projects\MS_OPPS\Design\_Approved\PPT\Wedges\EE.png"/>
          <p:cNvPicPr>
            <a:picLocks noChangeAspect="1" noChangeArrowheads="1"/>
          </p:cNvPicPr>
          <p:nvPr userDrawn="1"/>
        </p:nvPicPr>
        <p:blipFill>
          <a:blip r:embed="rId3" cstate="print"/>
          <a:srcRect l="22797" t="33367" b="26126"/>
          <a:stretch>
            <a:fillRect/>
          </a:stretch>
        </p:blipFill>
        <p:spPr bwMode="auto">
          <a:xfrm>
            <a:off x="0" y="0"/>
            <a:ext cx="1125093" cy="618744"/>
          </a:xfrm>
          <a:prstGeom prst="rect">
            <a:avLst/>
          </a:prstGeom>
          <a:noFill/>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Approved\PPT\Wedges\EE.png"/>
          <p:cNvPicPr>
            <a:picLocks noChangeAspect="1" noChangeArrowheads="1"/>
          </p:cNvPicPr>
          <p:nvPr userDrawn="1"/>
        </p:nvPicPr>
        <p:blipFill>
          <a:blip r:embed="rId2" cstate="print"/>
          <a:srcRect l="22797" t="33367" b="26126"/>
          <a:stretch>
            <a:fillRect/>
          </a:stretch>
        </p:blipFill>
        <p:spPr bwMode="auto">
          <a:xfrm>
            <a:off x="0" y="0"/>
            <a:ext cx="1125093" cy="618744"/>
          </a:xfrm>
          <a:prstGeom prst="rect">
            <a:avLst/>
          </a:prstGeom>
          <a:noFill/>
        </p:spPr>
      </p:pic>
      <p:pic>
        <p:nvPicPr>
          <p:cNvPr id="5" name="Picture 2" descr="\\Ascentium\creative\Projects\MS_OPPS\Design\_Comps\PPTSlideMasters\Elements\logo_lockup\Strategies\LockUpStrategies_v2\lockup_EE.png"/>
          <p:cNvPicPr>
            <a:picLocks noChangeAspect="1" noChangeArrowheads="1"/>
          </p:cNvPicPr>
          <p:nvPr userDrawn="1"/>
        </p:nvPicPr>
        <p:blipFill>
          <a:blip r:embed="rId3" cstate="print"/>
          <a:srcRect/>
          <a:stretch>
            <a:fillRect/>
          </a:stretch>
        </p:blipFill>
        <p:spPr bwMode="auto">
          <a:xfrm>
            <a:off x="7440168" y="6588451"/>
            <a:ext cx="1219200" cy="318316"/>
          </a:xfrm>
          <a:prstGeom prst="rect">
            <a:avLst/>
          </a:prstGeom>
          <a:noFill/>
        </p:spPr>
      </p:pic>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077200" cy="612648"/>
          </a:xfrm>
        </p:spPr>
        <p:txBody>
          <a:bodyPr/>
          <a:lstStyle/>
          <a:p>
            <a:r>
              <a:rPr lang="en-US" smtClean="0"/>
              <a:t>Click to edit Master title style</a:t>
            </a:r>
            <a:endParaRPr lang="en-US"/>
          </a:p>
        </p:txBody>
      </p:sp>
      <p:pic>
        <p:nvPicPr>
          <p:cNvPr id="3" name="Picture 2" descr="\\Ascentium\creative\Projects\MS_OPPS\Design\_Approved\PPT\Wedges\EE.png"/>
          <p:cNvPicPr>
            <a:picLocks noChangeAspect="1" noChangeArrowheads="1"/>
          </p:cNvPicPr>
          <p:nvPr userDrawn="1"/>
        </p:nvPicPr>
        <p:blipFill>
          <a:blip r:embed="rId2" cstate="print"/>
          <a:srcRect l="22797" t="33367" b="26126"/>
          <a:stretch>
            <a:fillRect/>
          </a:stretch>
        </p:blipFill>
        <p:spPr bwMode="auto">
          <a:xfrm>
            <a:off x="0" y="0"/>
            <a:ext cx="1125093" cy="618744"/>
          </a:xfrm>
          <a:prstGeom prst="rect">
            <a:avLst/>
          </a:prstGeom>
          <a:noFill/>
        </p:spPr>
      </p:pic>
      <p:pic>
        <p:nvPicPr>
          <p:cNvPr id="4" name="Picture 2" descr="\\Ascentium\creative\Projects\MS_OPPS\Design\_Comps\PPTSlideMasters\Elements\logo_lockup\Strategies\LockUpStrategies_v2\lockup_EE.png"/>
          <p:cNvPicPr>
            <a:picLocks noChangeAspect="1" noChangeArrowheads="1"/>
          </p:cNvPicPr>
          <p:nvPr userDrawn="1"/>
        </p:nvPicPr>
        <p:blipFill>
          <a:blip r:embed="rId3" cstate="print"/>
          <a:srcRect/>
          <a:stretch>
            <a:fillRect/>
          </a:stretch>
        </p:blipFill>
        <p:spPr bwMode="auto">
          <a:xfrm>
            <a:off x="7440168" y="6588451"/>
            <a:ext cx="1219200" cy="318316"/>
          </a:xfrm>
          <a:prstGeom prst="rect">
            <a:avLst/>
          </a:prstGeom>
          <a:noFill/>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Digital 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4953000" cy="1371599"/>
          </a:xfrm>
        </p:spPr>
        <p:txBody>
          <a:bodyPr>
            <a:normAutofit/>
          </a:bodyPr>
          <a:lstStyle>
            <a:lvl1pPr>
              <a:defRPr sz="36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228600" y="2362200"/>
            <a:ext cx="3048000" cy="762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Ascentium\creative\Projects\MS_OPPS\Design\_Approved\Graphical Elements\Wheel\Wheel_AllStrat_v5.png"/>
          <p:cNvPicPr>
            <a:picLocks noChangeAspect="1" noChangeArrowheads="1"/>
          </p:cNvPicPr>
          <p:nvPr userDrawn="1"/>
        </p:nvPicPr>
        <p:blipFill>
          <a:blip r:embed="rId2" cstate="print"/>
          <a:stretch>
            <a:fillRect/>
          </a:stretch>
        </p:blipFill>
        <p:spPr bwMode="auto">
          <a:xfrm>
            <a:off x="4235390" y="1703696"/>
            <a:ext cx="3982223" cy="3982223"/>
          </a:xfrm>
          <a:prstGeom prst="rect">
            <a:avLst/>
          </a:prstGeom>
          <a:noFill/>
        </p:spPr>
      </p:pic>
      <p:pic>
        <p:nvPicPr>
          <p:cNvPr id="9" name="Picture 4" descr="\\Ascentium\creative\Projects\MS_OPPS\Design\_Approved\PPT\Wheel\Piece_GoDigital.png"/>
          <p:cNvPicPr>
            <a:picLocks noChangeAspect="1" noChangeArrowheads="1"/>
          </p:cNvPicPr>
          <p:nvPr userDrawn="1"/>
        </p:nvPicPr>
        <p:blipFill>
          <a:blip r:embed="rId3" cstate="print"/>
          <a:srcRect/>
          <a:stretch>
            <a:fillRect/>
          </a:stretch>
        </p:blipFill>
        <p:spPr bwMode="auto">
          <a:xfrm>
            <a:off x="5171724" y="4732524"/>
            <a:ext cx="2103111" cy="115111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Digital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194" name="Picture 2" descr="\\Ascentium\creative\Projects\MS_OPPS\Design\_Approved\PPT\Wedges\GD.png"/>
          <p:cNvPicPr>
            <a:picLocks noChangeAspect="1" noChangeArrowheads="1"/>
          </p:cNvPicPr>
          <p:nvPr userDrawn="1"/>
        </p:nvPicPr>
        <p:blipFill>
          <a:blip r:embed="rId2" cstate="print"/>
          <a:srcRect l="31698" t="28138" b="35080"/>
          <a:stretch>
            <a:fillRect/>
          </a:stretch>
        </p:blipFill>
        <p:spPr bwMode="auto">
          <a:xfrm>
            <a:off x="0" y="0"/>
            <a:ext cx="1149350" cy="618744"/>
          </a:xfrm>
          <a:prstGeom prst="rect">
            <a:avLst/>
          </a:prstGeom>
          <a:noFill/>
        </p:spPr>
      </p:pic>
      <p:pic>
        <p:nvPicPr>
          <p:cNvPr id="10" name="Picture 2" descr="\\Ascentium\creative\Projects\MS_OPPS\Design\_Comps\PPTSlideMasters\Elements\logo_lockup\Strategies\LockUpStrategies_v2\lockup_GD.png"/>
          <p:cNvPicPr>
            <a:picLocks noChangeAspect="1" noChangeArrowheads="1"/>
          </p:cNvPicPr>
          <p:nvPr userDrawn="1"/>
        </p:nvPicPr>
        <p:blipFill>
          <a:blip r:embed="rId3" cstate="print"/>
          <a:srcRect/>
          <a:stretch>
            <a:fillRect/>
          </a:stretch>
        </p:blipFill>
        <p:spPr bwMode="auto">
          <a:xfrm>
            <a:off x="7464553" y="6594433"/>
            <a:ext cx="1219199" cy="293878"/>
          </a:xfrm>
          <a:prstGeom prst="rect">
            <a:avLst/>
          </a:prstGeom>
          <a:noFill/>
        </p:spPr>
      </p:pic>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igital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2" descr="\\Ascentium\creative\Projects\MS_OPPS\Design\_Comps\PPTSlideMasters\Elements\logo_lockup\Strategies\LockUpStrategies_v2\lockup_GD.png"/>
          <p:cNvPicPr>
            <a:picLocks noChangeAspect="1" noChangeArrowheads="1"/>
          </p:cNvPicPr>
          <p:nvPr userDrawn="1"/>
        </p:nvPicPr>
        <p:blipFill>
          <a:blip r:embed="rId2" cstate="print"/>
          <a:srcRect/>
          <a:stretch>
            <a:fillRect/>
          </a:stretch>
        </p:blipFill>
        <p:spPr bwMode="auto">
          <a:xfrm>
            <a:off x="7464553" y="6594433"/>
            <a:ext cx="1219199" cy="293878"/>
          </a:xfrm>
          <a:prstGeom prst="rect">
            <a:avLst/>
          </a:prstGeom>
          <a:noFill/>
        </p:spPr>
      </p:pic>
      <p:pic>
        <p:nvPicPr>
          <p:cNvPr id="7" name="Picture 2" descr="\\Ascentium\creative\Projects\MS_OPPS\Design\_Approved\PPT\Wedges\GD.png"/>
          <p:cNvPicPr>
            <a:picLocks noChangeAspect="1" noChangeArrowheads="1"/>
          </p:cNvPicPr>
          <p:nvPr userDrawn="1"/>
        </p:nvPicPr>
        <p:blipFill>
          <a:blip r:embed="rId3" cstate="print"/>
          <a:srcRect l="31698" t="28138" b="35080"/>
          <a:stretch>
            <a:fillRect/>
          </a:stretch>
        </p:blipFill>
        <p:spPr bwMode="auto">
          <a:xfrm>
            <a:off x="0" y="0"/>
            <a:ext cx="1149350" cy="618744"/>
          </a:xfrm>
          <a:prstGeom prst="rect">
            <a:avLst/>
          </a:prstGeom>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Approved\PPT\Wedges\GD.png"/>
          <p:cNvPicPr>
            <a:picLocks noChangeAspect="1" noChangeArrowheads="1"/>
          </p:cNvPicPr>
          <p:nvPr userDrawn="1"/>
        </p:nvPicPr>
        <p:blipFill>
          <a:blip r:embed="rId2" cstate="print"/>
          <a:srcRect l="31698" t="28138" b="35080"/>
          <a:stretch>
            <a:fillRect/>
          </a:stretch>
        </p:blipFill>
        <p:spPr bwMode="auto">
          <a:xfrm>
            <a:off x="0" y="0"/>
            <a:ext cx="1149350" cy="618744"/>
          </a:xfrm>
          <a:prstGeom prst="rect">
            <a:avLst/>
          </a:prstGeom>
          <a:noFill/>
        </p:spPr>
      </p:pic>
      <p:pic>
        <p:nvPicPr>
          <p:cNvPr id="5" name="Picture 2" descr="\\Ascentium\creative\Projects\MS_OPPS\Design\_Comps\PPTSlideMasters\Elements\logo_lockup\Strategies\LockUpStrategies_v2\lockup_GD.png"/>
          <p:cNvPicPr>
            <a:picLocks noChangeAspect="1" noChangeArrowheads="1"/>
          </p:cNvPicPr>
          <p:nvPr userDrawn="1"/>
        </p:nvPicPr>
        <p:blipFill>
          <a:blip r:embed="rId3" cstate="print"/>
          <a:srcRect/>
          <a:stretch>
            <a:fillRect/>
          </a:stretch>
        </p:blipFill>
        <p:spPr bwMode="auto">
          <a:xfrm>
            <a:off x="7464553" y="6594433"/>
            <a:ext cx="1219199" cy="293878"/>
          </a:xfrm>
          <a:prstGeom prst="rect">
            <a:avLst/>
          </a:prstGeom>
          <a:noFill/>
        </p:spPr>
      </p:pic>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077200" cy="612648"/>
          </a:xfrm>
        </p:spPr>
        <p:txBody>
          <a:bodyPr/>
          <a:lstStyle/>
          <a:p>
            <a:r>
              <a:rPr lang="en-US" smtClean="0"/>
              <a:t>Click to edit Master title style</a:t>
            </a:r>
            <a:endParaRPr lang="en-US" dirty="0"/>
          </a:p>
        </p:txBody>
      </p:sp>
      <p:pic>
        <p:nvPicPr>
          <p:cNvPr id="3" name="Picture 2" descr="\\Ascentium\creative\Projects\MS_OPPS\Design\_Approved\PPT\Wedges\GD.png"/>
          <p:cNvPicPr>
            <a:picLocks noChangeAspect="1" noChangeArrowheads="1"/>
          </p:cNvPicPr>
          <p:nvPr userDrawn="1"/>
        </p:nvPicPr>
        <p:blipFill>
          <a:blip r:embed="rId2" cstate="print"/>
          <a:srcRect l="31698" t="28138" b="35080"/>
          <a:stretch>
            <a:fillRect/>
          </a:stretch>
        </p:blipFill>
        <p:spPr bwMode="auto">
          <a:xfrm>
            <a:off x="0" y="0"/>
            <a:ext cx="1149350" cy="618744"/>
          </a:xfrm>
          <a:prstGeom prst="rect">
            <a:avLst/>
          </a:prstGeom>
          <a:noFill/>
        </p:spPr>
      </p:pic>
      <p:pic>
        <p:nvPicPr>
          <p:cNvPr id="4" name="Picture 2" descr="\\Ascentium\creative\Projects\MS_OPPS\Design\_Comps\PPTSlideMasters\Elements\logo_lockup\Strategies\LockUpStrategies_v2\lockup_GD.png"/>
          <p:cNvPicPr>
            <a:picLocks noChangeAspect="1" noChangeArrowheads="1"/>
          </p:cNvPicPr>
          <p:nvPr userDrawn="1"/>
        </p:nvPicPr>
        <p:blipFill>
          <a:blip r:embed="rId3" cstate="print"/>
          <a:srcRect/>
          <a:stretch>
            <a:fillRect/>
          </a:stretch>
        </p:blipFill>
        <p:spPr bwMode="auto">
          <a:xfrm>
            <a:off x="7464553" y="6594433"/>
            <a:ext cx="1219199" cy="293878"/>
          </a:xfrm>
          <a:prstGeom prst="rect">
            <a:avLst/>
          </a:prstGeom>
          <a:noFill/>
        </p:spPr>
      </p:pic>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Right Section Title Slide">
    <p:spTree>
      <p:nvGrpSpPr>
        <p:cNvPr id="1" name=""/>
        <p:cNvGrpSpPr/>
        <p:nvPr/>
      </p:nvGrpSpPr>
      <p:grpSpPr>
        <a:xfrm>
          <a:off x="0" y="0"/>
          <a:ext cx="0" cy="0"/>
          <a:chOff x="0" y="0"/>
          <a:chExt cx="0" cy="0"/>
        </a:xfrm>
      </p:grpSpPr>
      <p:pic>
        <p:nvPicPr>
          <p:cNvPr id="10" name="Picture 2" descr="\\Ascentium\creative\Projects\MS_OPPS\Design\_Approved\Graphical Elements\Wheel\Wheel_AllStrat_v5.png"/>
          <p:cNvPicPr>
            <a:picLocks noChangeAspect="1" noChangeArrowheads="1"/>
          </p:cNvPicPr>
          <p:nvPr userDrawn="1"/>
        </p:nvPicPr>
        <p:blipFill>
          <a:blip r:embed="rId2" cstate="print"/>
          <a:stretch>
            <a:fillRect/>
          </a:stretch>
        </p:blipFill>
        <p:spPr bwMode="auto">
          <a:xfrm>
            <a:off x="4247377" y="1732777"/>
            <a:ext cx="3982223" cy="3982223"/>
          </a:xfrm>
          <a:prstGeom prst="rect">
            <a:avLst/>
          </a:prstGeom>
          <a:noFill/>
        </p:spPr>
      </p:pic>
      <p:sp>
        <p:nvSpPr>
          <p:cNvPr id="2" name="Title 1"/>
          <p:cNvSpPr>
            <a:spLocks noGrp="1"/>
          </p:cNvSpPr>
          <p:nvPr>
            <p:ph type="ctrTitle"/>
          </p:nvPr>
        </p:nvSpPr>
        <p:spPr>
          <a:xfrm>
            <a:off x="228600" y="762000"/>
            <a:ext cx="4953000" cy="1371599"/>
          </a:xfrm>
        </p:spPr>
        <p:txBody>
          <a:bodyPr>
            <a:normAutofit/>
          </a:bodyPr>
          <a:lstStyle>
            <a:lvl1pPr>
              <a:defRPr sz="36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228600" y="2362200"/>
            <a:ext cx="3048000" cy="762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3" descr="\\Ascentium\creative\Projects\MS_OPPS\Design\_Approved\PPT\Wheel\Piece_RRRR.png"/>
          <p:cNvPicPr>
            <a:picLocks noChangeAspect="1" noChangeArrowheads="1"/>
          </p:cNvPicPr>
          <p:nvPr userDrawn="1"/>
        </p:nvPicPr>
        <p:blipFill>
          <a:blip r:embed="rId3" cstate="print"/>
          <a:srcRect/>
          <a:stretch>
            <a:fillRect/>
          </a:stretch>
        </p:blipFill>
        <p:spPr bwMode="auto">
          <a:xfrm>
            <a:off x="4063965" y="3204732"/>
            <a:ext cx="1393778" cy="209688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Right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266" name="Picture 2" descr="\\Ascentium\creative\Projects\MS_OPPS\Design\_Approved\PPT\Wedges\RRRR.png"/>
          <p:cNvPicPr>
            <a:picLocks noChangeAspect="1" noChangeArrowheads="1"/>
          </p:cNvPicPr>
          <p:nvPr userDrawn="1"/>
        </p:nvPicPr>
        <p:blipFill>
          <a:blip r:embed="rId2" cstate="print"/>
          <a:srcRect l="41812" t="33171" b="34148"/>
          <a:stretch>
            <a:fillRect/>
          </a:stretch>
        </p:blipFill>
        <p:spPr bwMode="auto">
          <a:xfrm>
            <a:off x="0" y="0"/>
            <a:ext cx="1060450" cy="618744"/>
          </a:xfrm>
          <a:prstGeom prst="rect">
            <a:avLst/>
          </a:prstGeom>
          <a:noFill/>
        </p:spPr>
      </p:pic>
      <p:pic>
        <p:nvPicPr>
          <p:cNvPr id="10" name="Picture 3" descr="\\Ascentium\creative\Projects\MS_OPPS\Design\_Comps\PPTSlideMasters\Elements\logo_lockup\Strategies\LockUpStrategies_v2\lockup_RRRR.png"/>
          <p:cNvPicPr>
            <a:picLocks noChangeAspect="1" noChangeArrowheads="1"/>
          </p:cNvPicPr>
          <p:nvPr userDrawn="1"/>
        </p:nvPicPr>
        <p:blipFill>
          <a:blip r:embed="rId3" cstate="print"/>
          <a:srcRect/>
          <a:stretch>
            <a:fillRect/>
          </a:stretch>
        </p:blipFill>
        <p:spPr bwMode="auto">
          <a:xfrm>
            <a:off x="7445202" y="6583680"/>
            <a:ext cx="1232454" cy="320040"/>
          </a:xfrm>
          <a:prstGeom prst="rect">
            <a:avLst/>
          </a:prstGeom>
          <a:noFill/>
        </p:spPr>
      </p:pic>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Right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3" descr="\\Ascentium\creative\Projects\MS_OPPS\Design\_Comps\PPTSlideMasters\Elements\logo_lockup\Strategies\LockUpStrategies_v2\lockup_RRRR.png"/>
          <p:cNvPicPr>
            <a:picLocks noChangeAspect="1" noChangeArrowheads="1"/>
          </p:cNvPicPr>
          <p:nvPr userDrawn="1"/>
        </p:nvPicPr>
        <p:blipFill>
          <a:blip r:embed="rId2" cstate="print"/>
          <a:srcRect/>
          <a:stretch>
            <a:fillRect/>
          </a:stretch>
        </p:blipFill>
        <p:spPr bwMode="auto">
          <a:xfrm>
            <a:off x="7445202" y="6583680"/>
            <a:ext cx="1232454" cy="320040"/>
          </a:xfrm>
          <a:prstGeom prst="rect">
            <a:avLst/>
          </a:prstGeom>
          <a:noFill/>
        </p:spPr>
      </p:pic>
      <p:pic>
        <p:nvPicPr>
          <p:cNvPr id="7" name="Picture 2" descr="\\Ascentium\creative\Projects\MS_OPPS\Design\_Approved\PPT\Wedges\RRRR.png"/>
          <p:cNvPicPr>
            <a:picLocks noChangeAspect="1" noChangeArrowheads="1"/>
          </p:cNvPicPr>
          <p:nvPr userDrawn="1"/>
        </p:nvPicPr>
        <p:blipFill>
          <a:blip r:embed="rId3" cstate="print"/>
          <a:srcRect l="41812" t="33171" b="34148"/>
          <a:stretch>
            <a:fillRect/>
          </a:stretch>
        </p:blipFill>
        <p:spPr bwMode="auto">
          <a:xfrm>
            <a:off x="0" y="0"/>
            <a:ext cx="1060450" cy="618744"/>
          </a:xfrm>
          <a:prstGeom prst="rect">
            <a:avLst/>
          </a:prstGeom>
          <a:noFill/>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Approved\PPT\Wedges\RRRR.png"/>
          <p:cNvPicPr>
            <a:picLocks noChangeAspect="1" noChangeArrowheads="1"/>
          </p:cNvPicPr>
          <p:nvPr userDrawn="1"/>
        </p:nvPicPr>
        <p:blipFill>
          <a:blip r:embed="rId2" cstate="print"/>
          <a:srcRect l="41812" t="33171" b="34148"/>
          <a:stretch>
            <a:fillRect/>
          </a:stretch>
        </p:blipFill>
        <p:spPr bwMode="auto">
          <a:xfrm>
            <a:off x="0" y="0"/>
            <a:ext cx="1060450" cy="618744"/>
          </a:xfrm>
          <a:prstGeom prst="rect">
            <a:avLst/>
          </a:prstGeom>
          <a:noFill/>
        </p:spPr>
      </p:pic>
      <p:pic>
        <p:nvPicPr>
          <p:cNvPr id="5" name="Picture 3" descr="\\Ascentium\creative\Projects\MS_OPPS\Design\_Comps\PPTSlideMasters\Elements\logo_lockup\Strategies\LockUpStrategies_v2\lockup_RRRR.png"/>
          <p:cNvPicPr>
            <a:picLocks noChangeAspect="1" noChangeArrowheads="1"/>
          </p:cNvPicPr>
          <p:nvPr userDrawn="1"/>
        </p:nvPicPr>
        <p:blipFill>
          <a:blip r:embed="rId3" cstate="print"/>
          <a:srcRect/>
          <a:stretch>
            <a:fillRect/>
          </a:stretch>
        </p:blipFill>
        <p:spPr bwMode="auto">
          <a:xfrm>
            <a:off x="7445202" y="6583680"/>
            <a:ext cx="1232454" cy="320040"/>
          </a:xfrm>
          <a:prstGeom prst="rect">
            <a:avLst/>
          </a:prstGeom>
          <a:noFill/>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077200" cy="612648"/>
          </a:xfrm>
        </p:spPr>
        <p:txBody>
          <a:bodyPr/>
          <a:lstStyle/>
          <a:p>
            <a:r>
              <a:rPr lang="en-US" smtClean="0"/>
              <a:t>Click to edit Master title style</a:t>
            </a:r>
            <a:endParaRPr lang="en-US" dirty="0"/>
          </a:p>
        </p:txBody>
      </p:sp>
      <p:pic>
        <p:nvPicPr>
          <p:cNvPr id="3" name="Picture 2" descr="\\Ascentium\creative\Projects\MS_OPPS\Design\_Approved\PPT\Wedges\RRRR.png"/>
          <p:cNvPicPr>
            <a:picLocks noChangeAspect="1" noChangeArrowheads="1"/>
          </p:cNvPicPr>
          <p:nvPr userDrawn="1"/>
        </p:nvPicPr>
        <p:blipFill>
          <a:blip r:embed="rId2" cstate="print"/>
          <a:srcRect l="41812" t="33171" b="34148"/>
          <a:stretch>
            <a:fillRect/>
          </a:stretch>
        </p:blipFill>
        <p:spPr bwMode="auto">
          <a:xfrm>
            <a:off x="0" y="0"/>
            <a:ext cx="1060450" cy="618744"/>
          </a:xfrm>
          <a:prstGeom prst="rect">
            <a:avLst/>
          </a:prstGeom>
          <a:noFill/>
        </p:spPr>
      </p:pic>
      <p:pic>
        <p:nvPicPr>
          <p:cNvPr id="4" name="Picture 3" descr="\\Ascentium\creative\Projects\MS_OPPS\Design\_Comps\PPTSlideMasters\Elements\logo_lockup\Strategies\LockUpStrategies_v2\lockup_RRRR.png"/>
          <p:cNvPicPr>
            <a:picLocks noChangeAspect="1" noChangeArrowheads="1"/>
          </p:cNvPicPr>
          <p:nvPr userDrawn="1"/>
        </p:nvPicPr>
        <p:blipFill>
          <a:blip r:embed="rId3" cstate="print"/>
          <a:srcRect/>
          <a:stretch>
            <a:fillRect/>
          </a:stretch>
        </p:blipFill>
        <p:spPr bwMode="auto">
          <a:xfrm>
            <a:off x="7445202" y="6583680"/>
            <a:ext cx="1232454" cy="320040"/>
          </a:xfrm>
          <a:prstGeom prst="rect">
            <a:avLst/>
          </a:prstGeom>
          <a:noFill/>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28" name="Picture 27" descr="MS Ops Final Background Dark.png"/>
          <p:cNvPicPr>
            <a:picLocks noChangeAspect="1"/>
          </p:cNvPicPr>
          <p:nvPr/>
        </p:nvPicPr>
        <p:blipFill>
          <a:blip r:embed="rId2" cstate="print"/>
          <a:srcRect t="9882" b="42221"/>
          <a:stretch>
            <a:fillRect/>
          </a:stretch>
        </p:blipFill>
        <p:spPr>
          <a:xfrm>
            <a:off x="304" y="677863"/>
            <a:ext cx="9143391" cy="3284537"/>
          </a:xfrm>
          <a:prstGeom prst="rect">
            <a:avLst/>
          </a:prstGeom>
        </p:spPr>
      </p:pic>
      <p:sp>
        <p:nvSpPr>
          <p:cNvPr id="3" name="Subtitle 2"/>
          <p:cNvSpPr>
            <a:spLocks noGrp="1"/>
          </p:cNvSpPr>
          <p:nvPr>
            <p:ph type="subTitle" idx="1"/>
          </p:nvPr>
        </p:nvSpPr>
        <p:spPr>
          <a:xfrm>
            <a:off x="457200" y="2354263"/>
            <a:ext cx="3886200" cy="12192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Title 3"/>
          <p:cNvSpPr>
            <a:spLocks noGrp="1"/>
          </p:cNvSpPr>
          <p:nvPr>
            <p:ph type="title"/>
          </p:nvPr>
        </p:nvSpPr>
        <p:spPr>
          <a:xfrm>
            <a:off x="457200" y="830263"/>
            <a:ext cx="8229600" cy="1374648"/>
          </a:xfrm>
        </p:spPr>
        <p:txBody>
          <a:bodyPr>
            <a:normAutofit/>
          </a:bodyPr>
          <a:lstStyle>
            <a:lvl1pPr>
              <a:defRPr sz="4000">
                <a:solidFill>
                  <a:schemeClr val="bg1"/>
                </a:solidFill>
              </a:defRPr>
            </a:lvl1pPr>
          </a:lstStyle>
          <a:p>
            <a:r>
              <a:rPr lang="en-US" smtClean="0"/>
              <a:t>Click to edit Master title style</a:t>
            </a:r>
            <a:endParaRPr lang="en-US" dirty="0"/>
          </a:p>
        </p:txBody>
      </p:sp>
      <p:sp>
        <p:nvSpPr>
          <p:cNvPr id="5" name="Rectangle 4"/>
          <p:cNvSpPr/>
          <p:nvPr/>
        </p:nvSpPr>
        <p:spPr>
          <a:xfrm>
            <a:off x="-1" y="6446520"/>
            <a:ext cx="9144001" cy="411480"/>
          </a:xfrm>
          <a:prstGeom prst="rect">
            <a:avLst/>
          </a:prstGeom>
          <a:solidFill>
            <a:srgbClr val="072B60"/>
          </a:solidFill>
          <a:ln>
            <a:noFill/>
          </a:ln>
          <a:effectLst>
            <a:innerShdw blurRad="63500" dist="50800" dir="16200000">
              <a:srgbClr val="000000">
                <a:alpha val="2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533400" y="6587068"/>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AutoShape 8"/>
          <p:cNvSpPr>
            <a:spLocks noChangeAspect="1" noChangeArrowheads="1" noTextEdit="1"/>
          </p:cNvSpPr>
          <p:nvPr/>
        </p:nvSpPr>
        <p:spPr bwMode="auto">
          <a:xfrm>
            <a:off x="153988" y="4038601"/>
            <a:ext cx="8379091" cy="90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AutoShape 12"/>
          <p:cNvSpPr>
            <a:spLocks noChangeAspect="1" noChangeArrowheads="1" noTextEdit="1"/>
          </p:cNvSpPr>
          <p:nvPr/>
        </p:nvSpPr>
        <p:spPr bwMode="auto">
          <a:xfrm>
            <a:off x="-118796" y="3986860"/>
            <a:ext cx="8651875" cy="7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Placeholder 1"/>
          <p:cNvSpPr>
            <a:spLocks noGrp="1"/>
          </p:cNvSpPr>
          <p:nvPr>
            <p:ph type="title"/>
          </p:nvPr>
        </p:nvSpPr>
        <p:spPr>
          <a:xfrm>
            <a:off x="457200" y="76200"/>
            <a:ext cx="8229600" cy="612648"/>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20" name="Group 19"/>
          <p:cNvGrpSpPr/>
          <p:nvPr/>
        </p:nvGrpSpPr>
        <p:grpSpPr>
          <a:xfrm>
            <a:off x="0" y="626534"/>
            <a:ext cx="8686800" cy="50800"/>
            <a:chOff x="0" y="626534"/>
            <a:chExt cx="8686800" cy="50800"/>
          </a:xfrm>
        </p:grpSpPr>
        <p:cxnSp>
          <p:nvCxnSpPr>
            <p:cNvPr id="8" name="Straight Connector 7"/>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626534"/>
              <a:ext cx="719328" cy="50800"/>
              <a:chOff x="4818761" y="812800"/>
              <a:chExt cx="719328" cy="50800"/>
            </a:xfrm>
            <a:solidFill>
              <a:srgbClr val="072B60"/>
            </a:solidFill>
          </p:grpSpPr>
          <p:sp>
            <p:nvSpPr>
              <p:cNvPr id="11" name="Oval 10"/>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8" name="Oval 17"/>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9" name="Oval 18"/>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pic>
        <p:nvPicPr>
          <p:cNvPr id="16"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10" name="Rectangle 4"/>
          <p:cNvSpPr>
            <a:spLocks noChangeArrowheads="1"/>
          </p:cNvSpPr>
          <p:nvPr/>
        </p:nvSpPr>
        <p:spPr bwMode="auto">
          <a:xfrm>
            <a:off x="0" y="6521678"/>
            <a:ext cx="9144000" cy="215444"/>
          </a:xfrm>
          <a:prstGeom prst="rect">
            <a:avLst/>
          </a:prstGeom>
          <a:noFill/>
          <a:ln w="9525">
            <a:noFill/>
            <a:miter lim="800000"/>
            <a:headEnd/>
            <a:tailEnd/>
          </a:ln>
        </p:spPr>
        <p:txBody>
          <a:bodyPr anchor="ctr">
            <a:prstTxWarp prst="textNoShape">
              <a:avLst/>
            </a:prstTxWarp>
            <a:spAutoFit/>
          </a:bodyPr>
          <a:lstStyle/>
          <a:p>
            <a:pPr algn="ctr"/>
            <a:r>
              <a:rPr lang="en-US" sz="800" b="0" dirty="0">
                <a:solidFill>
                  <a:schemeClr val="bg1">
                    <a:lumMod val="50000"/>
                  </a:schemeClr>
                </a:solidFill>
                <a:latin typeface="Segoe UI" pitchFamily="-108" charset="0"/>
              </a:rPr>
              <a:t>© </a:t>
            </a:r>
            <a:r>
              <a:rPr lang="en-US" sz="800" b="0" dirty="0" smtClean="0">
                <a:solidFill>
                  <a:schemeClr val="bg1">
                    <a:lumMod val="50000"/>
                  </a:schemeClr>
                </a:solidFill>
                <a:latin typeface="Segoe UI" pitchFamily="-108" charset="0"/>
              </a:rPr>
              <a:t>2010 </a:t>
            </a:r>
            <a:r>
              <a:rPr lang="en-US" sz="800" b="0" dirty="0">
                <a:solidFill>
                  <a:schemeClr val="bg1">
                    <a:lumMod val="50000"/>
                  </a:schemeClr>
                </a:solidFill>
                <a:latin typeface="Segoe UI" pitchFamily="-108" charset="0"/>
              </a:rPr>
              <a:t>Microsoft Corporation. All rights reserved. This presentation is for informational purposes only. Microsoft makes no warranties, express or implied, in this summary. </a:t>
            </a:r>
          </a:p>
        </p:txBody>
      </p:sp>
      <p:pic>
        <p:nvPicPr>
          <p:cNvPr id="11" name="Picture 10" descr="ms-logo-YPOP-BR.png"/>
          <p:cNvPicPr preferRelativeResize="0">
            <a:picLocks/>
          </p:cNvPicPr>
          <p:nvPr/>
        </p:nvPicPr>
        <p:blipFill>
          <a:blip r:embed="rId2" cstate="print">
            <a:lum bright="47000"/>
          </a:blip>
          <a:stretch>
            <a:fillRect/>
          </a:stretch>
        </p:blipFill>
        <p:spPr>
          <a:xfrm>
            <a:off x="2514600" y="2715437"/>
            <a:ext cx="4191000" cy="674415"/>
          </a:xfrm>
          <a:prstGeom prst="rect">
            <a:avLst/>
          </a:prstGeom>
        </p:spPr>
      </p:pic>
    </p:spTree>
  </p:cSld>
  <p:clrMapOvr>
    <a:masterClrMapping/>
  </p:clrMapOvr>
  <p:transition>
    <p:fade/>
  </p:transition>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noChangeArrowheads="1"/>
          </p:cNvPicPr>
          <p:nvPr/>
        </p:nvPicPr>
        <p:blipFill>
          <a:blip r:embed="rId2" cstate="print">
            <a:lum bright="100000"/>
          </a:blip>
          <a:srcRect/>
          <a:stretch>
            <a:fillRect/>
          </a:stretch>
        </p:blipFill>
        <p:spPr bwMode="auto">
          <a:xfrm>
            <a:off x="161925" y="6491288"/>
            <a:ext cx="2359025" cy="274637"/>
          </a:xfrm>
          <a:prstGeom prst="rect">
            <a:avLst/>
          </a:prstGeom>
          <a:noFill/>
          <a:ln w="12700">
            <a:noFill/>
            <a:miter lim="800000"/>
            <a:headEnd/>
            <a:tailEnd/>
          </a:ln>
          <a:effectLst/>
        </p:spPr>
      </p:pic>
    </p:spTree>
    <p:extLst>
      <p:ext uri="{BB962C8B-B14F-4D97-AF65-F5344CB8AC3E}">
        <p14:creationId xmlns:p14="http://schemas.microsoft.com/office/powerpoint/2010/main" xmlns="" val="4115495678"/>
      </p:ext>
    </p:extLst>
  </p:cSld>
  <p:clrMapOvr>
    <a:masterClrMapping/>
  </p:clrMapOvr>
  <p:transition>
    <p:fade/>
  </p:transition>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2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7452" y="1600200"/>
            <a:ext cx="6324600" cy="1470025"/>
          </a:xfrm>
        </p:spPr>
        <p:txBody>
          <a:bodyPr>
            <a:normAutofit/>
          </a:bodyPr>
          <a:lstStyle>
            <a:lvl1pPr>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 y="3429000"/>
            <a:ext cx="3886200" cy="12192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9" name="Picture 3" descr="\\Ascentium\creative\Projects\MS_OPPS\Design\_Approved\PPT\MSOPS_PPT_Footer.png"/>
          <p:cNvPicPr>
            <a:picLocks noChangeAspect="1" noChangeArrowheads="1"/>
          </p:cNvPicPr>
          <p:nvPr userDrawn="1"/>
        </p:nvPicPr>
        <p:blipFill>
          <a:blip r:embed="rId3" cstate="print"/>
          <a:srcRect b="46315"/>
          <a:stretch>
            <a:fillRect/>
          </a:stretch>
        </p:blipFill>
        <p:spPr bwMode="auto">
          <a:xfrm>
            <a:off x="0" y="6553200"/>
            <a:ext cx="9142413" cy="304800"/>
          </a:xfrm>
          <a:prstGeom prst="rect">
            <a:avLst/>
          </a:prstGeom>
          <a:noFill/>
        </p:spPr>
      </p:pic>
      <p:sp>
        <p:nvSpPr>
          <p:cNvPr id="8" name="TextBox 7"/>
          <p:cNvSpPr txBox="1"/>
          <p:nvPr userDrawn="1"/>
        </p:nvSpPr>
        <p:spPr>
          <a:xfrm>
            <a:off x="76200" y="6516988"/>
            <a:ext cx="8991600" cy="369332"/>
          </a:xfrm>
          <a:prstGeom prst="rect">
            <a:avLst/>
          </a:prstGeom>
          <a:noFill/>
        </p:spPr>
        <p:txBody>
          <a:bodyPr wrap="square" rtlCol="0">
            <a:spAutoFit/>
          </a:bodyPr>
          <a:lstStyle/>
          <a:p>
            <a:pPr algn="r"/>
            <a:r>
              <a:rPr lang="en-US" sz="1800" b="1" i="1" dirty="0" smtClean="0">
                <a:solidFill>
                  <a:schemeClr val="bg1"/>
                </a:solidFill>
                <a:latin typeface="Arial" pitchFamily="34" charset="0"/>
                <a:cs typeface="Arial" pitchFamily="34" charset="0"/>
              </a:rPr>
              <a:t>One Great Experience</a:t>
            </a:r>
            <a:endParaRPr lang="en-US" sz="1800" b="1" i="1" dirty="0">
              <a:solidFill>
                <a:schemeClr val="bg1"/>
              </a:solidFill>
              <a:latin typeface="Arial" pitchFamily="34" charset="0"/>
              <a:cs typeface="Arial" pitchFamily="34" charset="0"/>
            </a:endParaRPr>
          </a:p>
        </p:txBody>
      </p:sp>
      <p:pic>
        <p:nvPicPr>
          <p:cNvPr id="10" name="Picture 3" descr="\\Ascentium\creative\Projects\MS_OPPS\Design\_Approved\PPT\MSOPS_PPT_Footer.png"/>
          <p:cNvPicPr>
            <a:picLocks noChangeAspect="1" noChangeArrowheads="1"/>
          </p:cNvPicPr>
          <p:nvPr userDrawn="1"/>
        </p:nvPicPr>
        <p:blipFill>
          <a:blip r:embed="rId3" cstate="print"/>
          <a:srcRect b="5261"/>
          <a:stretch>
            <a:fillRect/>
          </a:stretch>
        </p:blipFill>
        <p:spPr bwMode="auto">
          <a:xfrm>
            <a:off x="1587" y="0"/>
            <a:ext cx="9142413" cy="609600"/>
          </a:xfrm>
          <a:prstGeom prst="rect">
            <a:avLst/>
          </a:prstGeom>
          <a:noFill/>
        </p:spPr>
      </p:pic>
      <p:pic>
        <p:nvPicPr>
          <p:cNvPr id="1026" name="Picture 2" descr="\\Ascentium\creative\Projects\MS_OPPS\Design\_Approved\Graphical Elements\LockUps\logo_MSOps_white.png"/>
          <p:cNvPicPr>
            <a:picLocks noChangeAspect="1" noChangeArrowheads="1"/>
          </p:cNvPicPr>
          <p:nvPr userDrawn="1"/>
        </p:nvPicPr>
        <p:blipFill>
          <a:blip r:embed="rId4" cstate="print"/>
          <a:srcRect/>
          <a:stretch>
            <a:fillRect/>
          </a:stretch>
        </p:blipFill>
        <p:spPr bwMode="auto">
          <a:xfrm>
            <a:off x="219546" y="142874"/>
            <a:ext cx="2286000" cy="283391"/>
          </a:xfrm>
          <a:prstGeom prst="rect">
            <a:avLst/>
          </a:prstGeom>
          <a:noFill/>
        </p:spPr>
      </p:pic>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35917326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49091670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150215672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403388981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1055520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Ascentium\creative\Projects\MS_OPPS\Design\_Comps\PPTSlideMasters\Elements\logo_lockup\logo_type.png"/>
          <p:cNvPicPr>
            <a:picLocks noChangeAspect="1" noChangeArrowheads="1"/>
          </p:cNvPicPr>
          <p:nvPr userDrawn="1"/>
        </p:nvPicPr>
        <p:blipFill>
          <a:blip r:embed="rId2" cstate="print"/>
          <a:srcRect/>
          <a:stretch>
            <a:fillRect/>
          </a:stretch>
        </p:blipFill>
        <p:spPr bwMode="auto">
          <a:xfrm>
            <a:off x="7232904" y="6620257"/>
            <a:ext cx="1463040" cy="245413"/>
          </a:xfrm>
          <a:prstGeom prst="rect">
            <a:avLst/>
          </a:prstGeom>
          <a:noFill/>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415661746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1" y="76200"/>
            <a:ext cx="5400600" cy="738664"/>
          </a:xfrm>
        </p:spPr>
        <p:txBody>
          <a:bodyPr/>
          <a:lstStyle>
            <a:lvl1pPr>
              <a:defRPr/>
            </a:lvl1pPr>
          </a:lstStyle>
          <a:p>
            <a:r>
              <a:rPr lang="en-US" dirty="0" smtClean="0"/>
              <a:t>Click to edit </a:t>
            </a:r>
            <a:br>
              <a:rPr lang="en-US" dirty="0" smtClean="0"/>
            </a:br>
            <a:r>
              <a:rPr lang="en-US" dirty="0" smtClean="0"/>
              <a:t>Master title style</a:t>
            </a:r>
            <a:endParaRPr lang="en-US" dirty="0"/>
          </a:p>
        </p:txBody>
      </p:sp>
      <p:sp>
        <p:nvSpPr>
          <p:cNvPr id="3" name="Footer Placeholder 2"/>
          <p:cNvSpPr>
            <a:spLocks noGrp="1"/>
          </p:cNvSpPr>
          <p:nvPr>
            <p:ph type="ftr" sz="quarter" idx="10"/>
          </p:nvPr>
        </p:nvSpPr>
        <p:spPr>
          <a:xfrm>
            <a:off x="158750" y="6645275"/>
            <a:ext cx="3171825" cy="263525"/>
          </a:xfrm>
          <a:prstGeom prst="rect">
            <a:avLst/>
          </a:prstGeom>
        </p:spPr>
        <p:txBody>
          <a:bodyPr/>
          <a:lstStyle/>
          <a:p>
            <a:endParaRPr lang="en-GB" dirty="0">
              <a:solidFill>
                <a:srgbClr val="000000"/>
              </a:solidFill>
            </a:endParaRPr>
          </a:p>
        </p:txBody>
      </p:sp>
      <p:sp>
        <p:nvSpPr>
          <p:cNvPr id="4" name="Slide Number Placeholder 3"/>
          <p:cNvSpPr>
            <a:spLocks noGrp="1"/>
          </p:cNvSpPr>
          <p:nvPr>
            <p:ph type="sldNum" sz="quarter" idx="11"/>
          </p:nvPr>
        </p:nvSpPr>
        <p:spPr>
          <a:xfrm>
            <a:off x="6946900" y="6653213"/>
            <a:ext cx="2133600" cy="263525"/>
          </a:xfrm>
          <a:prstGeom prst="rect">
            <a:avLst/>
          </a:prstGeom>
        </p:spPr>
        <p:txBody>
          <a:bodyPr/>
          <a:lstStyle/>
          <a:p>
            <a:fld id="{0187A4BA-020A-4E41-959C-E9C1A038AAFD}" type="slidenum">
              <a:rPr lang="en-GB" smtClean="0">
                <a:solidFill>
                  <a:srgbClr val="000000"/>
                </a:solidFill>
              </a:rPr>
              <a:pPr/>
              <a:t>‹#›</a:t>
            </a:fld>
            <a:endParaRPr lang="en-GB" dirty="0">
              <a:solidFill>
                <a:srgbClr val="000000"/>
              </a:solidFill>
            </a:endParaRPr>
          </a:p>
        </p:txBody>
      </p:sp>
      <p:sp>
        <p:nvSpPr>
          <p:cNvPr id="8" name="Text Placeholder 7"/>
          <p:cNvSpPr>
            <a:spLocks noGrp="1"/>
          </p:cNvSpPr>
          <p:nvPr>
            <p:ph type="body" sz="quarter" idx="12" hasCustomPrompt="1"/>
          </p:nvPr>
        </p:nvSpPr>
        <p:spPr>
          <a:xfrm>
            <a:off x="7123881" y="0"/>
            <a:ext cx="1944191" cy="575444"/>
          </a:xfrm>
        </p:spPr>
        <p:txBody>
          <a:bodyPr/>
          <a:lstStyle>
            <a:lvl1pPr marL="0" indent="0" algn="r">
              <a:buNone/>
              <a:defRPr>
                <a:solidFill>
                  <a:srgbClr val="C00000"/>
                </a:solidFill>
              </a:defRPr>
            </a:lvl1pPr>
          </a:lstStyle>
          <a:p>
            <a:pPr lvl="0"/>
            <a:r>
              <a:rPr lang="en-US" dirty="0" smtClean="0"/>
              <a:t>Owner</a:t>
            </a:r>
            <a:endParaRPr lang="en-US" dirty="0"/>
          </a:p>
        </p:txBody>
      </p:sp>
      <p:sp>
        <p:nvSpPr>
          <p:cNvPr id="12" name="Text Placeholder 11"/>
          <p:cNvSpPr>
            <a:spLocks noGrp="1"/>
          </p:cNvSpPr>
          <p:nvPr>
            <p:ph type="body" sz="quarter" idx="14" hasCustomPrompt="1"/>
          </p:nvPr>
        </p:nvSpPr>
        <p:spPr>
          <a:xfrm>
            <a:off x="610841" y="7652"/>
            <a:ext cx="1008831" cy="575965"/>
          </a:xfrm>
        </p:spPr>
        <p:txBody>
          <a:bodyPr>
            <a:normAutofit/>
          </a:bodyPr>
          <a:lstStyle>
            <a:lvl1pPr marL="0" indent="0">
              <a:buNone/>
              <a:defRPr sz="1100" b="1" baseline="0"/>
            </a:lvl1pPr>
            <a:lvl2pPr marL="457200" indent="0">
              <a:buNone/>
              <a:defRPr sz="1800"/>
            </a:lvl2pPr>
            <a:lvl3pPr marL="914400" indent="0">
              <a:buNone/>
              <a:defRPr/>
            </a:lvl3pPr>
            <a:lvl4pPr marL="1371600" indent="0">
              <a:buNone/>
              <a:defRPr/>
            </a:lvl4pPr>
            <a:lvl5pPr marL="1828800" indent="0">
              <a:buNone/>
              <a:defRPr/>
            </a:lvl5pPr>
          </a:lstStyle>
          <a:p>
            <a:pPr lvl="0"/>
            <a:r>
              <a:rPr lang="en-US" dirty="0" smtClean="0"/>
              <a:t>Persona Name </a:t>
            </a:r>
            <a:br>
              <a:rPr lang="en-US" dirty="0" smtClean="0"/>
            </a:br>
            <a:r>
              <a:rPr lang="en-US" dirty="0" smtClean="0"/>
              <a:t> - Role</a:t>
            </a:r>
          </a:p>
          <a:p>
            <a:pPr lvl="1"/>
            <a:endParaRPr lang="en-US" dirty="0" smtClean="0"/>
          </a:p>
        </p:txBody>
      </p:sp>
      <p:sp>
        <p:nvSpPr>
          <p:cNvPr id="14" name="Picture Placeholder 13"/>
          <p:cNvSpPr>
            <a:spLocks noGrp="1"/>
          </p:cNvSpPr>
          <p:nvPr>
            <p:ph type="pic" sz="quarter" idx="15"/>
          </p:nvPr>
        </p:nvSpPr>
        <p:spPr>
          <a:xfrm>
            <a:off x="467544" y="1196752"/>
            <a:ext cx="8281169" cy="5111973"/>
          </a:xfrm>
        </p:spPr>
        <p:txBody>
          <a:bodyPr/>
          <a:lstStyle/>
          <a:p>
            <a:endParaRPr lang="en-US" dirty="0"/>
          </a:p>
        </p:txBody>
      </p:sp>
    </p:spTree>
    <p:extLst>
      <p:ext uri="{BB962C8B-B14F-4D97-AF65-F5344CB8AC3E}">
        <p14:creationId xmlns:p14="http://schemas.microsoft.com/office/powerpoint/2010/main" xmlns="" val="427032380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33" name="Picture 32" descr="MS Ops Final Background Light.png"/>
          <p:cNvPicPr>
            <a:picLocks noChangeAspect="1"/>
          </p:cNvPicPr>
          <p:nvPr/>
        </p:nvPicPr>
        <p:blipFill>
          <a:blip r:embed="rId2" cstate="print"/>
          <a:srcRect t="9882" b="42222"/>
          <a:stretch>
            <a:fillRect/>
          </a:stretch>
        </p:blipFill>
        <p:spPr>
          <a:xfrm>
            <a:off x="304" y="677863"/>
            <a:ext cx="9143391" cy="3284537"/>
          </a:xfrm>
          <a:prstGeom prst="rect">
            <a:avLst/>
          </a:prstGeom>
        </p:spPr>
      </p:pic>
      <p:sp>
        <p:nvSpPr>
          <p:cNvPr id="3" name="Subtitle 2"/>
          <p:cNvSpPr>
            <a:spLocks noGrp="1"/>
          </p:cNvSpPr>
          <p:nvPr>
            <p:ph type="subTitle" idx="1"/>
          </p:nvPr>
        </p:nvSpPr>
        <p:spPr>
          <a:xfrm>
            <a:off x="457200" y="2362200"/>
            <a:ext cx="3886200" cy="1058863"/>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Title 3"/>
          <p:cNvSpPr>
            <a:spLocks noGrp="1"/>
          </p:cNvSpPr>
          <p:nvPr>
            <p:ph type="title"/>
          </p:nvPr>
        </p:nvSpPr>
        <p:spPr>
          <a:xfrm>
            <a:off x="457200" y="830263"/>
            <a:ext cx="8229600" cy="1374648"/>
          </a:xfrm>
        </p:spPr>
        <p:txBody>
          <a:bodyPr>
            <a:normAutofit/>
          </a:bodyPr>
          <a:lstStyle>
            <a:lvl1pPr>
              <a:defRPr sz="4000">
                <a:solidFill>
                  <a:srgbClr val="072B60"/>
                </a:solidFill>
              </a:defRPr>
            </a:lvl1pPr>
          </a:lstStyle>
          <a:p>
            <a:r>
              <a:rPr lang="en-US" smtClean="0"/>
              <a:t>Click to edit Master title style</a:t>
            </a:r>
            <a:endParaRPr lang="en-US" dirty="0"/>
          </a:p>
        </p:txBody>
      </p:sp>
      <p:sp>
        <p:nvSpPr>
          <p:cNvPr id="5" name="Rectangle 4"/>
          <p:cNvSpPr/>
          <p:nvPr/>
        </p:nvSpPr>
        <p:spPr>
          <a:xfrm>
            <a:off x="-1" y="6446520"/>
            <a:ext cx="9144001" cy="411480"/>
          </a:xfrm>
          <a:prstGeom prst="rect">
            <a:avLst/>
          </a:prstGeom>
          <a:solidFill>
            <a:srgbClr val="072B60"/>
          </a:solidFill>
          <a:ln>
            <a:noFill/>
          </a:ln>
          <a:effectLst>
            <a:innerShdw blurRad="63500" dist="50800" dir="16200000">
              <a:srgbClr val="000000">
                <a:alpha val="2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a:xfrm>
            <a:off x="533400" y="6587068"/>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AutoShape 8"/>
          <p:cNvSpPr>
            <a:spLocks noChangeAspect="1" noChangeArrowheads="1" noTextEdit="1"/>
          </p:cNvSpPr>
          <p:nvPr/>
        </p:nvSpPr>
        <p:spPr bwMode="auto">
          <a:xfrm>
            <a:off x="153988" y="4038601"/>
            <a:ext cx="8379091" cy="90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AutoShape 12"/>
          <p:cNvSpPr>
            <a:spLocks noChangeAspect="1" noChangeArrowheads="1" noTextEdit="1"/>
          </p:cNvSpPr>
          <p:nvPr/>
        </p:nvSpPr>
        <p:spPr bwMode="auto">
          <a:xfrm>
            <a:off x="-118796" y="3986860"/>
            <a:ext cx="8651875" cy="7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Placeholder 1"/>
          <p:cNvSpPr>
            <a:spLocks noGrp="1"/>
          </p:cNvSpPr>
          <p:nvPr>
            <p:ph type="title"/>
          </p:nvPr>
        </p:nvSpPr>
        <p:spPr>
          <a:xfrm>
            <a:off x="457200" y="76200"/>
            <a:ext cx="8229600" cy="612648"/>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7" name="Group 6"/>
          <p:cNvGrpSpPr/>
          <p:nvPr/>
        </p:nvGrpSpPr>
        <p:grpSpPr>
          <a:xfrm>
            <a:off x="0" y="626534"/>
            <a:ext cx="8686800" cy="50800"/>
            <a:chOff x="0" y="812800"/>
            <a:chExt cx="8686800" cy="50800"/>
          </a:xfrm>
        </p:grpSpPr>
        <p:cxnSp>
          <p:nvCxnSpPr>
            <p:cNvPr id="8" name="Straight Connector 7"/>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8" name="Oval 17"/>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9" name="Oval 18"/>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p:nvGrpSpPr>
        <p:grpSpPr>
          <a:xfrm>
            <a:off x="0" y="626534"/>
            <a:ext cx="8686800" cy="50800"/>
            <a:chOff x="0" y="812800"/>
            <a:chExt cx="8686800" cy="50800"/>
          </a:xfrm>
        </p:grpSpPr>
        <p:cxnSp>
          <p:nvCxnSpPr>
            <p:cNvPr id="9" name="Straight Connector 8"/>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10" name="Rectangle 4"/>
          <p:cNvSpPr>
            <a:spLocks noChangeArrowheads="1"/>
          </p:cNvSpPr>
          <p:nvPr/>
        </p:nvSpPr>
        <p:spPr bwMode="auto">
          <a:xfrm>
            <a:off x="0" y="6521678"/>
            <a:ext cx="9144000" cy="215444"/>
          </a:xfrm>
          <a:prstGeom prst="rect">
            <a:avLst/>
          </a:prstGeom>
          <a:noFill/>
          <a:ln w="9525">
            <a:noFill/>
            <a:miter lim="800000"/>
            <a:headEnd/>
            <a:tailEnd/>
          </a:ln>
        </p:spPr>
        <p:txBody>
          <a:bodyPr anchor="ctr">
            <a:prstTxWarp prst="textNoShape">
              <a:avLst/>
            </a:prstTxWarp>
            <a:spAutoFit/>
          </a:bodyPr>
          <a:lstStyle/>
          <a:p>
            <a:pPr algn="ctr"/>
            <a:r>
              <a:rPr lang="en-US" sz="800" b="0" dirty="0" smtClean="0">
                <a:solidFill>
                  <a:schemeClr val="bg1"/>
                </a:solidFill>
                <a:latin typeface="Segoe UI" pitchFamily="-108" charset="0"/>
              </a:rPr>
              <a:t>© 2010 Microsoft Corporation. All rights reserved. This presentation is for informational purposes only. Microsoft makes no warranties, express or implied, in this summary. </a:t>
            </a:r>
            <a:endParaRPr lang="en-US" sz="800" b="0" dirty="0">
              <a:solidFill>
                <a:schemeClr val="bg1"/>
              </a:solidFill>
              <a:latin typeface="Segoe UI" pitchFamily="-108" charset="0"/>
            </a:endParaRPr>
          </a:p>
        </p:txBody>
      </p:sp>
      <p:pic>
        <p:nvPicPr>
          <p:cNvPr id="11" name="Picture 10" descr="ms-logo-YPOP-BR.png"/>
          <p:cNvPicPr preferRelativeResize="0">
            <a:picLocks/>
          </p:cNvPicPr>
          <p:nvPr/>
        </p:nvPicPr>
        <p:blipFill>
          <a:blip r:embed="rId2" cstate="print"/>
          <a:stretch>
            <a:fillRect/>
          </a:stretch>
        </p:blipFill>
        <p:spPr>
          <a:xfrm>
            <a:off x="2438400" y="2934747"/>
            <a:ext cx="4191000" cy="674415"/>
          </a:xfrm>
          <a:prstGeom prst="rect">
            <a:avLst/>
          </a:prstGeom>
        </p:spPr>
      </p:pic>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9F873FC-1EAC-477C-8C08-8F7735764652}" type="datetimeFigureOut">
              <a:rPr lang="en-IE" smtClean="0"/>
              <a:pPr/>
              <a:t>09/12/2010</a:t>
            </a:fld>
            <a:endParaRPr lang="en-IE"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19D5FE-DDB8-448A-8865-3083A075D051}" type="slidenum">
              <a:rPr lang="en-IE" smtClean="0"/>
              <a:pPr/>
              <a:t>‹#›</a:t>
            </a:fld>
            <a:endParaRPr lang="en-IE" dirty="0"/>
          </a:p>
        </p:txBody>
      </p:sp>
    </p:spTree>
    <p:extLst>
      <p:ext uri="{BB962C8B-B14F-4D97-AF65-F5344CB8AC3E}">
        <p14:creationId xmlns:p14="http://schemas.microsoft.com/office/powerpoint/2010/main" xmlns="" val="650796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203" name="Group 202"/>
          <p:cNvGrpSpPr/>
          <p:nvPr userDrawn="1"/>
        </p:nvGrpSpPr>
        <p:grpSpPr>
          <a:xfrm>
            <a:off x="4030180" y="814358"/>
            <a:ext cx="4656620" cy="4519642"/>
            <a:chOff x="4030180" y="814358"/>
            <a:chExt cx="4656620" cy="4519642"/>
          </a:xfrm>
        </p:grpSpPr>
        <p:grpSp>
          <p:nvGrpSpPr>
            <p:cNvPr id="3" name="Group 342"/>
            <p:cNvGrpSpPr/>
            <p:nvPr/>
          </p:nvGrpSpPr>
          <p:grpSpPr>
            <a:xfrm>
              <a:off x="6341937" y="1781303"/>
              <a:ext cx="262570" cy="683825"/>
              <a:chOff x="4511687" y="1624023"/>
              <a:chExt cx="365126" cy="950918"/>
            </a:xfrm>
            <a:solidFill>
              <a:srgbClr val="FFFFFF"/>
            </a:solidFill>
          </p:grpSpPr>
          <p:sp>
            <p:nvSpPr>
              <p:cNvPr id="188"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9"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0"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1"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2"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4" name="Group 341"/>
            <p:cNvGrpSpPr/>
            <p:nvPr/>
          </p:nvGrpSpPr>
          <p:grpSpPr>
            <a:xfrm>
              <a:off x="4826002" y="1507066"/>
              <a:ext cx="1007931" cy="1103048"/>
              <a:chOff x="2403638" y="1242672"/>
              <a:chExt cx="1401610" cy="1533883"/>
            </a:xfrm>
            <a:solidFill>
              <a:srgbClr val="FFFFFF"/>
            </a:solidFill>
          </p:grpSpPr>
          <p:sp>
            <p:nvSpPr>
              <p:cNvPr id="175"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6"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7"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8"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9"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0"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1"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2"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3"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4"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7"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5" name="Group 337"/>
            <p:cNvGrpSpPr/>
            <p:nvPr/>
          </p:nvGrpSpPr>
          <p:grpSpPr>
            <a:xfrm>
              <a:off x="4843005" y="3083882"/>
              <a:ext cx="772869" cy="174667"/>
              <a:chOff x="2427294" y="3435371"/>
              <a:chExt cx="1074740" cy="242889"/>
            </a:xfrm>
            <a:solidFill>
              <a:srgbClr val="FFFFFF"/>
            </a:solidFill>
          </p:grpSpPr>
          <p:sp>
            <p:nvSpPr>
              <p:cNvPr id="169"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0"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1"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2"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3"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4"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8" name="Group 339"/>
            <p:cNvGrpSpPr/>
            <p:nvPr/>
          </p:nvGrpSpPr>
          <p:grpSpPr>
            <a:xfrm>
              <a:off x="5566785" y="3570209"/>
              <a:ext cx="334490" cy="445229"/>
              <a:chOff x="3433772" y="4111650"/>
              <a:chExt cx="465138" cy="619129"/>
            </a:xfrm>
            <a:solidFill>
              <a:srgbClr val="FFFFFF"/>
            </a:solidFill>
          </p:grpSpPr>
          <p:sp>
            <p:nvSpPr>
              <p:cNvPr id="165"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6"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7"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8"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9" name="Group 351"/>
            <p:cNvGrpSpPr/>
            <p:nvPr/>
          </p:nvGrpSpPr>
          <p:grpSpPr>
            <a:xfrm>
              <a:off x="5323622" y="814358"/>
              <a:ext cx="883605" cy="1666754"/>
              <a:chOff x="3095633" y="279402"/>
              <a:chExt cx="1228728" cy="2317764"/>
            </a:xfrm>
            <a:solidFill>
              <a:srgbClr val="FFFFFF"/>
            </a:solidFill>
          </p:grpSpPr>
          <p:grpSp>
            <p:nvGrpSpPr>
              <p:cNvPr id="10" name="Group 334"/>
              <p:cNvGrpSpPr/>
              <p:nvPr/>
            </p:nvGrpSpPr>
            <p:grpSpPr>
              <a:xfrm>
                <a:off x="3840173" y="1574810"/>
                <a:ext cx="352425" cy="1022356"/>
                <a:chOff x="3840173" y="1574810"/>
                <a:chExt cx="352425" cy="1022356"/>
              </a:xfrm>
              <a:grpFill/>
            </p:grpSpPr>
            <p:sp>
              <p:nvSpPr>
                <p:cNvPr id="160" name="Freeform 230"/>
                <p:cNvSpPr>
                  <a:spLocks/>
                </p:cNvSpPr>
                <p:nvPr/>
              </p:nvSpPr>
              <p:spPr bwMode="auto">
                <a:xfrm>
                  <a:off x="4071948" y="2476515"/>
                  <a:ext cx="120650" cy="120651"/>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31"/>
                <p:cNvSpPr>
                  <a:spLocks/>
                </p:cNvSpPr>
                <p:nvPr/>
              </p:nvSpPr>
              <p:spPr bwMode="auto">
                <a:xfrm>
                  <a:off x="4011623" y="2251089"/>
                  <a:ext cx="123825" cy="120651"/>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32"/>
                <p:cNvSpPr>
                  <a:spLocks/>
                </p:cNvSpPr>
                <p:nvPr/>
              </p:nvSpPr>
              <p:spPr bwMode="auto">
                <a:xfrm>
                  <a:off x="3956061" y="2025662"/>
                  <a:ext cx="120650" cy="12382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33"/>
                <p:cNvSpPr>
                  <a:spLocks/>
                </p:cNvSpPr>
                <p:nvPr/>
              </p:nvSpPr>
              <p:spPr bwMode="auto">
                <a:xfrm>
                  <a:off x="3898910" y="1800236"/>
                  <a:ext cx="120650" cy="12382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34"/>
                <p:cNvSpPr>
                  <a:spLocks/>
                </p:cNvSpPr>
                <p:nvPr/>
              </p:nvSpPr>
              <p:spPr bwMode="auto">
                <a:xfrm>
                  <a:off x="3840173" y="1574810"/>
                  <a:ext cx="119063" cy="12382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50"/>
              <p:cNvGrpSpPr/>
              <p:nvPr/>
            </p:nvGrpSpPr>
            <p:grpSpPr>
              <a:xfrm>
                <a:off x="3095633" y="279402"/>
                <a:ext cx="1228728" cy="1228732"/>
                <a:chOff x="3095633" y="279402"/>
                <a:chExt cx="1228728" cy="1228732"/>
              </a:xfrm>
              <a:grpFill/>
            </p:grpSpPr>
            <p:sp>
              <p:nvSpPr>
                <p:cNvPr id="146" name="Freeform 235"/>
                <p:cNvSpPr>
                  <a:spLocks/>
                </p:cNvSpPr>
                <p:nvPr/>
              </p:nvSpPr>
              <p:spPr bwMode="auto">
                <a:xfrm>
                  <a:off x="3095633" y="279402"/>
                  <a:ext cx="1228728" cy="1228732"/>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2" name="Group 344"/>
                <p:cNvGrpSpPr/>
                <p:nvPr/>
              </p:nvGrpSpPr>
              <p:grpSpPr>
                <a:xfrm>
                  <a:off x="3332171" y="714380"/>
                  <a:ext cx="755653" cy="403227"/>
                  <a:chOff x="3332171" y="714380"/>
                  <a:chExt cx="755653" cy="403227"/>
                </a:xfrm>
                <a:grpFill/>
              </p:grpSpPr>
              <p:sp>
                <p:nvSpPr>
                  <p:cNvPr id="148"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 name="Group 349"/>
            <p:cNvGrpSpPr/>
            <p:nvPr/>
          </p:nvGrpSpPr>
          <p:grpSpPr>
            <a:xfrm>
              <a:off x="6703826" y="1176250"/>
              <a:ext cx="1164440" cy="1304862"/>
              <a:chOff x="5014926" y="782643"/>
              <a:chExt cx="1619254" cy="1814523"/>
            </a:xfrm>
            <a:solidFill>
              <a:srgbClr val="FFFFFF"/>
            </a:solidFill>
          </p:grpSpPr>
          <p:grpSp>
            <p:nvGrpSpPr>
              <p:cNvPr id="14" name="Group 332"/>
              <p:cNvGrpSpPr/>
              <p:nvPr/>
            </p:nvGrpSpPr>
            <p:grpSpPr>
              <a:xfrm>
                <a:off x="5014926" y="1939937"/>
                <a:ext cx="566739" cy="657229"/>
                <a:chOff x="5014926" y="1939937"/>
                <a:chExt cx="566739" cy="657229"/>
              </a:xfrm>
              <a:grpFill/>
            </p:grpSpPr>
            <p:sp>
              <p:nvSpPr>
                <p:cNvPr id="140"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48"/>
              <p:cNvGrpSpPr/>
              <p:nvPr/>
            </p:nvGrpSpPr>
            <p:grpSpPr>
              <a:xfrm>
                <a:off x="5386402" y="782643"/>
                <a:ext cx="1247778" cy="1250957"/>
                <a:chOff x="5386402" y="782643"/>
                <a:chExt cx="1247778" cy="1250957"/>
              </a:xfrm>
              <a:grpFill/>
            </p:grpSpPr>
            <p:sp>
              <p:nvSpPr>
                <p:cNvPr id="128"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343"/>
                <p:cNvGrpSpPr/>
                <p:nvPr/>
              </p:nvGrpSpPr>
              <p:grpSpPr>
                <a:xfrm>
                  <a:off x="5826141" y="1225558"/>
                  <a:ext cx="371475" cy="365127"/>
                  <a:chOff x="5826141" y="1225558"/>
                  <a:chExt cx="371475" cy="365127"/>
                </a:xfrm>
                <a:grpFill/>
              </p:grpSpPr>
              <p:sp>
                <p:nvSpPr>
                  <p:cNvPr id="130"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354"/>
            <p:cNvGrpSpPr/>
            <p:nvPr/>
          </p:nvGrpSpPr>
          <p:grpSpPr>
            <a:xfrm>
              <a:off x="5456048" y="3659256"/>
              <a:ext cx="867622" cy="1674744"/>
              <a:chOff x="3279784" y="4235476"/>
              <a:chExt cx="1206503" cy="2328876"/>
            </a:xfrm>
            <a:solidFill>
              <a:srgbClr val="FFFFFF"/>
            </a:solidFill>
          </p:grpSpPr>
          <p:grpSp>
            <p:nvGrpSpPr>
              <p:cNvPr id="18" name="Group 340"/>
              <p:cNvGrpSpPr/>
              <p:nvPr/>
            </p:nvGrpSpPr>
            <p:grpSpPr>
              <a:xfrm>
                <a:off x="3963998" y="4235476"/>
                <a:ext cx="288926" cy="1031881"/>
                <a:chOff x="3963998" y="4235476"/>
                <a:chExt cx="288926" cy="1031881"/>
              </a:xfrm>
              <a:grpFill/>
            </p:grpSpPr>
            <p:sp>
              <p:nvSpPr>
                <p:cNvPr id="121"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8"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347"/>
              <p:cNvGrpSpPr/>
              <p:nvPr/>
            </p:nvGrpSpPr>
            <p:grpSpPr>
              <a:xfrm>
                <a:off x="3441709" y="5778535"/>
                <a:ext cx="874715" cy="365127"/>
                <a:chOff x="3441709" y="5778535"/>
                <a:chExt cx="874715" cy="365127"/>
              </a:xfrm>
              <a:grpFill/>
            </p:grpSpPr>
            <p:sp>
              <p:nvSpPr>
                <p:cNvPr id="100"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3" name="Group 193"/>
            <p:cNvGrpSpPr/>
            <p:nvPr/>
          </p:nvGrpSpPr>
          <p:grpSpPr>
            <a:xfrm>
              <a:off x="4156898" y="3343029"/>
              <a:ext cx="1558295" cy="1113072"/>
              <a:chOff x="3698661" y="3851267"/>
              <a:chExt cx="1715930" cy="1225669"/>
            </a:xfrm>
            <a:solidFill>
              <a:srgbClr val="FFFFFF"/>
            </a:solidFill>
          </p:grpSpPr>
          <p:grpSp>
            <p:nvGrpSpPr>
              <p:cNvPr id="244" name="Group 338"/>
              <p:cNvGrpSpPr/>
              <p:nvPr/>
            </p:nvGrpSpPr>
            <p:grpSpPr>
              <a:xfrm>
                <a:off x="4680450" y="3851267"/>
                <a:ext cx="734141" cy="466383"/>
                <a:chOff x="2713045" y="3795735"/>
                <a:chExt cx="927102" cy="588967"/>
              </a:xfrm>
              <a:grpFill/>
            </p:grpSpPr>
            <p:sp>
              <p:nvSpPr>
                <p:cNvPr id="92"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295"/>
              <p:cNvSpPr>
                <a:spLocks/>
              </p:cNvSpPr>
              <p:nvPr/>
            </p:nvSpPr>
            <p:spPr bwMode="auto">
              <a:xfrm>
                <a:off x="3698661" y="4071259"/>
                <a:ext cx="1005673" cy="1005677"/>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rgbClr val="681888"/>
              </a:solidFill>
              <a:ln w="50800" cap="flat" cmpd="sng" algn="ctr">
                <a:solidFill>
                  <a:schemeClr val="bg1"/>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245" name="Group 346"/>
              <p:cNvGrpSpPr/>
              <p:nvPr/>
            </p:nvGrpSpPr>
            <p:grpSpPr>
              <a:xfrm>
                <a:off x="3922424" y="4428274"/>
                <a:ext cx="564434" cy="287875"/>
                <a:chOff x="1755780" y="4524402"/>
                <a:chExt cx="712789" cy="363540"/>
              </a:xfrm>
              <a:grpFill/>
            </p:grpSpPr>
            <p:sp>
              <p:nvSpPr>
                <p:cNvPr id="77"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6" name="Group 352"/>
            <p:cNvGrpSpPr/>
            <p:nvPr/>
          </p:nvGrpSpPr>
          <p:grpSpPr>
            <a:xfrm>
              <a:off x="4030180" y="1962820"/>
              <a:ext cx="1639349" cy="920139"/>
              <a:chOff x="1296991" y="1876437"/>
              <a:chExt cx="2279656" cy="1279532"/>
            </a:xfrm>
            <a:solidFill>
              <a:srgbClr val="FFFFFF"/>
            </a:solidFill>
          </p:grpSpPr>
          <p:grpSp>
            <p:nvGrpSpPr>
              <p:cNvPr id="247" name="Group 336"/>
              <p:cNvGrpSpPr/>
              <p:nvPr/>
            </p:nvGrpSpPr>
            <p:grpSpPr>
              <a:xfrm>
                <a:off x="2581282" y="2709879"/>
                <a:ext cx="995365" cy="446090"/>
                <a:chOff x="2581282" y="2709879"/>
                <a:chExt cx="995365" cy="446090"/>
              </a:xfrm>
              <a:grpFill/>
            </p:grpSpPr>
            <p:sp>
              <p:nvSpPr>
                <p:cNvPr id="69"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8" name="Group 345"/>
              <p:cNvGrpSpPr/>
              <p:nvPr/>
            </p:nvGrpSpPr>
            <p:grpSpPr>
              <a:xfrm>
                <a:off x="1616079" y="2319352"/>
                <a:ext cx="627064" cy="404814"/>
                <a:chOff x="1616079" y="2319352"/>
                <a:chExt cx="627064" cy="404814"/>
              </a:xfrm>
              <a:grpFill/>
            </p:grpSpPr>
            <p:sp>
              <p:nvSpPr>
                <p:cNvPr id="56"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28"/>
            <p:cNvGrpSpPr/>
            <p:nvPr/>
          </p:nvGrpSpPr>
          <p:grpSpPr>
            <a:xfrm>
              <a:off x="5839629" y="2672903"/>
              <a:ext cx="2847171" cy="783145"/>
              <a:chOff x="3813185" y="2863867"/>
              <a:chExt cx="3959236" cy="1089031"/>
            </a:xfrm>
            <a:solidFill>
              <a:srgbClr val="FFFFFF"/>
            </a:solidFill>
          </p:grpSpPr>
          <p:sp>
            <p:nvSpPr>
              <p:cNvPr id="19"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50" name="Group 227"/>
              <p:cNvGrpSpPr/>
              <p:nvPr/>
            </p:nvGrpSpPr>
            <p:grpSpPr>
              <a:xfrm>
                <a:off x="4179888" y="3063875"/>
                <a:ext cx="3230562" cy="752476"/>
                <a:chOff x="4179888" y="3063875"/>
                <a:chExt cx="3230562" cy="752476"/>
              </a:xfrm>
              <a:grpFill/>
            </p:grpSpPr>
            <p:sp>
              <p:nvSpPr>
                <p:cNvPr id="21"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8"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9"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0"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1"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2"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3"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4"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5"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6"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37"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8"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9"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6"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7"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8"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9"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0"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1"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838200"/>
            <a:ext cx="8229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812800"/>
            <a:chExt cx="8686800" cy="50800"/>
          </a:xfrm>
        </p:grpSpPr>
        <p:cxnSp>
          <p:nvCxnSpPr>
            <p:cNvPr id="8" name="Straight Connector 7"/>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812800"/>
              <a:ext cx="719328" cy="50800"/>
              <a:chOff x="4818761" y="812800"/>
              <a:chExt cx="719328" cy="50800"/>
            </a:xfrm>
          </p:grpSpPr>
          <p:sp>
            <p:nvSpPr>
              <p:cNvPr id="10" name="Oval 9"/>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Attract 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4953000" cy="1371599"/>
          </a:xfrm>
        </p:spPr>
        <p:txBody>
          <a:bodyPr>
            <a:normAutofit/>
          </a:bodyPr>
          <a:lstStyle>
            <a:lvl1pPr>
              <a:defRPr sz="36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228600" y="2362200"/>
            <a:ext cx="3048000" cy="762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Ascentium\creative\Projects\MS_OPPS\Design\_Approved\Graphical Elements\Wheel\Wheel_AllStrat_v5.png"/>
          <p:cNvPicPr>
            <a:picLocks noChangeAspect="1" noChangeArrowheads="1"/>
          </p:cNvPicPr>
          <p:nvPr userDrawn="1"/>
        </p:nvPicPr>
        <p:blipFill>
          <a:blip r:embed="rId2" cstate="print"/>
          <a:stretch>
            <a:fillRect/>
          </a:stretch>
        </p:blipFill>
        <p:spPr bwMode="auto">
          <a:xfrm>
            <a:off x="4223658" y="1689233"/>
            <a:ext cx="3982223" cy="3982223"/>
          </a:xfrm>
          <a:prstGeom prst="rect">
            <a:avLst/>
          </a:prstGeom>
          <a:noFill/>
        </p:spPr>
      </p:pic>
      <p:pic>
        <p:nvPicPr>
          <p:cNvPr id="8" name="Picture 3" descr="\\Ascentium\creative\Projects\MS_OPPS\Design\_Approved\PPT\Wheel\Piece_PeoplePotential.png"/>
          <p:cNvPicPr>
            <a:picLocks noChangeAspect="1" noChangeArrowheads="1"/>
          </p:cNvPicPr>
          <p:nvPr userDrawn="1"/>
        </p:nvPicPr>
        <p:blipFill>
          <a:blip r:embed="rId3" cstate="print"/>
          <a:srcRect/>
          <a:stretch>
            <a:fillRect/>
          </a:stretch>
        </p:blipFill>
        <p:spPr bwMode="auto">
          <a:xfrm>
            <a:off x="4270936" y="1575083"/>
            <a:ext cx="1928889" cy="171733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0" y="626534"/>
            <a:ext cx="8686800" cy="50800"/>
            <a:chOff x="0" y="812800"/>
            <a:chExt cx="8686800" cy="50800"/>
          </a:xfrm>
        </p:grpSpPr>
        <p:cxnSp>
          <p:nvCxnSpPr>
            <p:cNvPr id="9" name="Straight Connector 8"/>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187" name="Group 186"/>
          <p:cNvGrpSpPr/>
          <p:nvPr userDrawn="1"/>
        </p:nvGrpSpPr>
        <p:grpSpPr>
          <a:xfrm>
            <a:off x="4030180" y="814358"/>
            <a:ext cx="4656620" cy="4519639"/>
            <a:chOff x="4030180" y="814358"/>
            <a:chExt cx="4656620" cy="4519639"/>
          </a:xfrm>
        </p:grpSpPr>
        <p:grpSp>
          <p:nvGrpSpPr>
            <p:cNvPr id="411" name="Group 342"/>
            <p:cNvGrpSpPr/>
            <p:nvPr/>
          </p:nvGrpSpPr>
          <p:grpSpPr>
            <a:xfrm>
              <a:off x="6341900" y="1781312"/>
              <a:ext cx="262567" cy="683830"/>
              <a:chOff x="4511687" y="1624023"/>
              <a:chExt cx="365126" cy="950918"/>
            </a:xfrm>
            <a:solidFill>
              <a:srgbClr val="FFFFFF"/>
            </a:solidFill>
          </p:grpSpPr>
          <p:sp>
            <p:nvSpPr>
              <p:cNvPr id="587"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8"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9"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0"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1"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2" name="Group 341"/>
            <p:cNvGrpSpPr/>
            <p:nvPr/>
          </p:nvGrpSpPr>
          <p:grpSpPr>
            <a:xfrm>
              <a:off x="4826005" y="1507055"/>
              <a:ext cx="1007934" cy="1103037"/>
              <a:chOff x="2403638" y="1242672"/>
              <a:chExt cx="1401610" cy="1533883"/>
            </a:xfrm>
            <a:solidFill>
              <a:srgbClr val="FFFFFF"/>
            </a:solidFill>
          </p:grpSpPr>
          <p:sp>
            <p:nvSpPr>
              <p:cNvPr id="576"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7"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8"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9"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0"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1"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2"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3"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4"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5"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6"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3" name="Group 337"/>
            <p:cNvGrpSpPr/>
            <p:nvPr/>
          </p:nvGrpSpPr>
          <p:grpSpPr>
            <a:xfrm>
              <a:off x="4842994" y="3083886"/>
              <a:ext cx="772864" cy="174667"/>
              <a:chOff x="2427294" y="3435371"/>
              <a:chExt cx="1074740" cy="242889"/>
            </a:xfrm>
            <a:solidFill>
              <a:srgbClr val="FFFFFF"/>
            </a:solidFill>
          </p:grpSpPr>
          <p:sp>
            <p:nvSpPr>
              <p:cNvPr id="570"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1"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2"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4"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5"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4" name="Group 339"/>
            <p:cNvGrpSpPr/>
            <p:nvPr/>
          </p:nvGrpSpPr>
          <p:grpSpPr>
            <a:xfrm>
              <a:off x="5566792" y="3570182"/>
              <a:ext cx="334491" cy="445225"/>
              <a:chOff x="3433772" y="4111650"/>
              <a:chExt cx="465138" cy="619129"/>
            </a:xfrm>
            <a:solidFill>
              <a:srgbClr val="FFFFFF"/>
            </a:solidFill>
          </p:grpSpPr>
          <p:sp>
            <p:nvSpPr>
              <p:cNvPr id="566"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7"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8"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9"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5" name="Group 206"/>
            <p:cNvGrpSpPr/>
            <p:nvPr userDrawn="1"/>
          </p:nvGrpSpPr>
          <p:grpSpPr>
            <a:xfrm>
              <a:off x="5323622" y="814358"/>
              <a:ext cx="883605" cy="1666754"/>
              <a:chOff x="5323622" y="814358"/>
              <a:chExt cx="883605" cy="1666754"/>
            </a:xfrm>
            <a:solidFill>
              <a:srgbClr val="FFFFFF"/>
            </a:solidFill>
          </p:grpSpPr>
          <p:grpSp>
            <p:nvGrpSpPr>
              <p:cNvPr id="545" name="Group 205"/>
              <p:cNvGrpSpPr/>
              <p:nvPr userDrawn="1"/>
            </p:nvGrpSpPr>
            <p:grpSpPr>
              <a:xfrm>
                <a:off x="5859037" y="1745914"/>
                <a:ext cx="253436" cy="735198"/>
                <a:chOff x="5859037" y="1745914"/>
                <a:chExt cx="253436" cy="735198"/>
              </a:xfrm>
              <a:grpFill/>
            </p:grpSpPr>
            <p:sp>
              <p:nvSpPr>
                <p:cNvPr id="561"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4"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5"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6" name="Group 204"/>
              <p:cNvGrpSpPr/>
              <p:nvPr userDrawn="1"/>
            </p:nvGrpSpPr>
            <p:grpSpPr>
              <a:xfrm>
                <a:off x="5323622" y="814358"/>
                <a:ext cx="883605" cy="883608"/>
                <a:chOff x="5323622" y="814358"/>
                <a:chExt cx="883605" cy="883608"/>
              </a:xfrm>
              <a:grpFill/>
            </p:grpSpPr>
            <p:sp>
              <p:nvSpPr>
                <p:cNvPr id="547"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48" name="Group 344"/>
                <p:cNvGrpSpPr/>
                <p:nvPr/>
              </p:nvGrpSpPr>
              <p:grpSpPr>
                <a:xfrm>
                  <a:off x="5493729" y="1127162"/>
                  <a:ext cx="543408" cy="289970"/>
                  <a:chOff x="3332171" y="714380"/>
                  <a:chExt cx="755653" cy="403227"/>
                </a:xfrm>
                <a:grpFill/>
              </p:grpSpPr>
              <p:sp>
                <p:nvSpPr>
                  <p:cNvPr id="549"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0"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2"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3"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4"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5"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6"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8"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9"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0"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16" name="Group 349"/>
            <p:cNvGrpSpPr/>
            <p:nvPr/>
          </p:nvGrpSpPr>
          <p:grpSpPr>
            <a:xfrm>
              <a:off x="6703826" y="1176250"/>
              <a:ext cx="1164440" cy="1304861"/>
              <a:chOff x="5014926" y="782643"/>
              <a:chExt cx="1619254" cy="1814523"/>
            </a:xfrm>
            <a:solidFill>
              <a:srgbClr val="FFFFFF"/>
            </a:solidFill>
          </p:grpSpPr>
          <p:grpSp>
            <p:nvGrpSpPr>
              <p:cNvPr id="527" name="Group 332"/>
              <p:cNvGrpSpPr/>
              <p:nvPr/>
            </p:nvGrpSpPr>
            <p:grpSpPr>
              <a:xfrm>
                <a:off x="5014926" y="1939937"/>
                <a:ext cx="566739" cy="657229"/>
                <a:chOff x="5014926" y="1939937"/>
                <a:chExt cx="566739" cy="657229"/>
              </a:xfrm>
              <a:grpFill/>
            </p:grpSpPr>
            <p:sp>
              <p:nvSpPr>
                <p:cNvPr id="541"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2"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3"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4"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8" name="Group 348"/>
              <p:cNvGrpSpPr/>
              <p:nvPr/>
            </p:nvGrpSpPr>
            <p:grpSpPr>
              <a:xfrm>
                <a:off x="5386402" y="782643"/>
                <a:ext cx="1247778" cy="1250957"/>
                <a:chOff x="5386402" y="782643"/>
                <a:chExt cx="1247778" cy="1250957"/>
              </a:xfrm>
              <a:grpFill/>
            </p:grpSpPr>
            <p:sp>
              <p:nvSpPr>
                <p:cNvPr id="529"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30" name="Group 343"/>
                <p:cNvGrpSpPr/>
                <p:nvPr/>
              </p:nvGrpSpPr>
              <p:grpSpPr>
                <a:xfrm>
                  <a:off x="5826141" y="1225558"/>
                  <a:ext cx="371475" cy="365127"/>
                  <a:chOff x="5826141" y="1225558"/>
                  <a:chExt cx="371475" cy="365127"/>
                </a:xfrm>
                <a:grpFill/>
              </p:grpSpPr>
              <p:sp>
                <p:nvSpPr>
                  <p:cNvPr id="531"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2"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3"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4"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5"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6"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7"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8"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9"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0"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17" name="Group 354"/>
            <p:cNvGrpSpPr/>
            <p:nvPr/>
          </p:nvGrpSpPr>
          <p:grpSpPr>
            <a:xfrm>
              <a:off x="5456051" y="3659254"/>
              <a:ext cx="867623" cy="1674743"/>
              <a:chOff x="3279784" y="4235476"/>
              <a:chExt cx="1206503" cy="2328876"/>
            </a:xfrm>
            <a:solidFill>
              <a:srgbClr val="FFFFFF"/>
            </a:solidFill>
          </p:grpSpPr>
          <p:grpSp>
            <p:nvGrpSpPr>
              <p:cNvPr id="498" name="Group 340"/>
              <p:cNvGrpSpPr/>
              <p:nvPr/>
            </p:nvGrpSpPr>
            <p:grpSpPr>
              <a:xfrm>
                <a:off x="3963998" y="4235476"/>
                <a:ext cx="288926" cy="1031881"/>
                <a:chOff x="3963998" y="4235476"/>
                <a:chExt cx="288926" cy="1031881"/>
              </a:xfrm>
              <a:grpFill/>
            </p:grpSpPr>
            <p:sp>
              <p:nvSpPr>
                <p:cNvPr id="522"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9"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00" name="Group 347"/>
              <p:cNvGrpSpPr/>
              <p:nvPr/>
            </p:nvGrpSpPr>
            <p:grpSpPr>
              <a:xfrm>
                <a:off x="3441709" y="5778535"/>
                <a:ext cx="874715" cy="365127"/>
                <a:chOff x="3441709" y="5778535"/>
                <a:chExt cx="874715" cy="365127"/>
              </a:xfrm>
              <a:grpFill/>
            </p:grpSpPr>
            <p:sp>
              <p:nvSpPr>
                <p:cNvPr id="501"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3"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3"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4"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6" name="Group 185"/>
            <p:cNvGrpSpPr/>
            <p:nvPr userDrawn="1"/>
          </p:nvGrpSpPr>
          <p:grpSpPr>
            <a:xfrm>
              <a:off x="4156898" y="3343029"/>
              <a:ext cx="1558291" cy="1113072"/>
              <a:chOff x="4156898" y="3343029"/>
              <a:chExt cx="1558291" cy="1113072"/>
            </a:xfrm>
            <a:solidFill>
              <a:srgbClr val="FFFFFF"/>
            </a:solidFill>
          </p:grpSpPr>
          <p:grpSp>
            <p:nvGrpSpPr>
              <p:cNvPr id="418" name="Group 338"/>
              <p:cNvGrpSpPr/>
              <p:nvPr/>
            </p:nvGrpSpPr>
            <p:grpSpPr>
              <a:xfrm>
                <a:off x="5048491" y="3343029"/>
                <a:ext cx="666698" cy="423538"/>
                <a:chOff x="2713045" y="3795735"/>
                <a:chExt cx="927102" cy="588967"/>
              </a:xfrm>
              <a:grpFill/>
            </p:grpSpPr>
            <p:sp>
              <p:nvSpPr>
                <p:cNvPr id="493"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9"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noFill/>
              <a:ln w="50800" cap="flat" cmpd="sng" algn="ctr">
                <a:solidFill>
                  <a:schemeClr val="bg1"/>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420" name="Group 346"/>
              <p:cNvGrpSpPr/>
              <p:nvPr/>
            </p:nvGrpSpPr>
            <p:grpSpPr>
              <a:xfrm>
                <a:off x="4360110" y="3866967"/>
                <a:ext cx="512584" cy="261424"/>
                <a:chOff x="1755780" y="4524402"/>
                <a:chExt cx="712789" cy="363540"/>
              </a:xfrm>
              <a:grpFill/>
            </p:grpSpPr>
            <p:sp>
              <p:nvSpPr>
                <p:cNvPr id="478"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6"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21" name="Group 205"/>
            <p:cNvGrpSpPr/>
            <p:nvPr/>
          </p:nvGrpSpPr>
          <p:grpSpPr>
            <a:xfrm>
              <a:off x="4030180" y="1962820"/>
              <a:ext cx="1639345" cy="920139"/>
              <a:chOff x="4030180" y="1962820"/>
              <a:chExt cx="1639345" cy="920139"/>
            </a:xfrm>
            <a:solidFill>
              <a:srgbClr val="FFFFFF"/>
            </a:solidFill>
          </p:grpSpPr>
          <p:grpSp>
            <p:nvGrpSpPr>
              <p:cNvPr id="457" name="Group 336"/>
              <p:cNvGrpSpPr/>
              <p:nvPr/>
            </p:nvGrpSpPr>
            <p:grpSpPr>
              <a:xfrm>
                <a:off x="4953738" y="2562166"/>
                <a:ext cx="715787" cy="320793"/>
                <a:chOff x="2581282" y="2709879"/>
                <a:chExt cx="995365" cy="446090"/>
              </a:xfrm>
              <a:grpFill/>
            </p:grpSpPr>
            <p:sp>
              <p:nvSpPr>
                <p:cNvPr id="473"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8" name="Freeform 316"/>
              <p:cNvSpPr>
                <a:spLocks/>
              </p:cNvSpPr>
              <p:nvPr/>
            </p:nvSpPr>
            <p:spPr bwMode="auto">
              <a:xfrm>
                <a:off x="4030180" y="1962820"/>
                <a:ext cx="901870" cy="901873"/>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557EB9"/>
              </a:solid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59" name="Group 345"/>
              <p:cNvGrpSpPr/>
              <p:nvPr/>
            </p:nvGrpSpPr>
            <p:grpSpPr>
              <a:xfrm>
                <a:off x="4259643" y="2281330"/>
                <a:ext cx="450935" cy="291110"/>
                <a:chOff x="1616079" y="2319352"/>
                <a:chExt cx="627064" cy="404814"/>
              </a:xfrm>
              <a:grpFill/>
            </p:grpSpPr>
            <p:sp>
              <p:nvSpPr>
                <p:cNvPr id="460"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22" name="Group 228"/>
            <p:cNvGrpSpPr/>
            <p:nvPr/>
          </p:nvGrpSpPr>
          <p:grpSpPr>
            <a:xfrm>
              <a:off x="5839629" y="2672903"/>
              <a:ext cx="2847171" cy="783145"/>
              <a:chOff x="3813185" y="2863867"/>
              <a:chExt cx="3959236" cy="1089031"/>
            </a:xfrm>
            <a:solidFill>
              <a:srgbClr val="FFFFFF"/>
            </a:solidFill>
          </p:grpSpPr>
          <p:sp>
            <p:nvSpPr>
              <p:cNvPr id="423"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24" name="Group 227"/>
              <p:cNvGrpSpPr/>
              <p:nvPr/>
            </p:nvGrpSpPr>
            <p:grpSpPr>
              <a:xfrm>
                <a:off x="4179888" y="3063875"/>
                <a:ext cx="3230562" cy="752476"/>
                <a:chOff x="4179888" y="3063875"/>
                <a:chExt cx="3230562" cy="752476"/>
              </a:xfrm>
              <a:grpFill/>
            </p:grpSpPr>
            <p:sp>
              <p:nvSpPr>
                <p:cNvPr id="425"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6"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7"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8"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9"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0"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1"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2"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3"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4"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5"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6"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7"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8"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9"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0"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441"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2"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3"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4"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5"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6"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7"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8"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9"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0"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1"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2"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3"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4"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5"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6"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838200"/>
            <a:ext cx="8229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812800"/>
            <a:chExt cx="8686800" cy="50800"/>
          </a:xfrm>
        </p:grpSpPr>
        <p:cxnSp>
          <p:nvCxnSpPr>
            <p:cNvPr id="8" name="Straight Connector 7"/>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812800"/>
              <a:ext cx="719328" cy="50800"/>
              <a:chOff x="4818761" y="812800"/>
              <a:chExt cx="719328" cy="50800"/>
            </a:xfrm>
          </p:grpSpPr>
          <p:sp>
            <p:nvSpPr>
              <p:cNvPr id="10" name="Oval 9"/>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8200"/>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reeform 18"/>
          <p:cNvSpPr>
            <a:spLocks noEditPoints="1"/>
          </p:cNvSpPr>
          <p:nvPr userDrawn="1"/>
        </p:nvSpPr>
        <p:spPr bwMode="auto">
          <a:xfrm>
            <a:off x="0" y="622301"/>
            <a:ext cx="8651875" cy="72009"/>
          </a:xfrm>
          <a:custGeom>
            <a:avLst/>
            <a:gdLst>
              <a:gd name="T0" fmla="*/ 2040 w 2304"/>
              <a:gd name="T1" fmla="*/ 0 h 20"/>
              <a:gd name="T2" fmla="*/ 0 w 2304"/>
              <a:gd name="T3" fmla="*/ 0 h 20"/>
              <a:gd name="T4" fmla="*/ 0 w 2304"/>
              <a:gd name="T5" fmla="*/ 20 h 20"/>
              <a:gd name="T6" fmla="*/ 2040 w 2304"/>
              <a:gd name="T7" fmla="*/ 20 h 20"/>
              <a:gd name="T8" fmla="*/ 2050 w 2304"/>
              <a:gd name="T9" fmla="*/ 10 h 20"/>
              <a:gd name="T10" fmla="*/ 2040 w 2304"/>
              <a:gd name="T11" fmla="*/ 0 h 20"/>
              <a:gd name="T12" fmla="*/ 2083 w 2304"/>
              <a:gd name="T13" fmla="*/ 0 h 20"/>
              <a:gd name="T14" fmla="*/ 2073 w 2304"/>
              <a:gd name="T15" fmla="*/ 10 h 20"/>
              <a:gd name="T16" fmla="*/ 2083 w 2304"/>
              <a:gd name="T17" fmla="*/ 20 h 20"/>
              <a:gd name="T18" fmla="*/ 2093 w 2304"/>
              <a:gd name="T19" fmla="*/ 10 h 20"/>
              <a:gd name="T20" fmla="*/ 2083 w 2304"/>
              <a:gd name="T21" fmla="*/ 0 h 20"/>
              <a:gd name="T22" fmla="*/ 2125 w 2304"/>
              <a:gd name="T23" fmla="*/ 0 h 20"/>
              <a:gd name="T24" fmla="*/ 2115 w 2304"/>
              <a:gd name="T25" fmla="*/ 10 h 20"/>
              <a:gd name="T26" fmla="*/ 2125 w 2304"/>
              <a:gd name="T27" fmla="*/ 20 h 20"/>
              <a:gd name="T28" fmla="*/ 2135 w 2304"/>
              <a:gd name="T29" fmla="*/ 10 h 20"/>
              <a:gd name="T30" fmla="*/ 2125 w 2304"/>
              <a:gd name="T31" fmla="*/ 0 h 20"/>
              <a:gd name="T32" fmla="*/ 2168 w 2304"/>
              <a:gd name="T33" fmla="*/ 0 h 20"/>
              <a:gd name="T34" fmla="*/ 2158 w 2304"/>
              <a:gd name="T35" fmla="*/ 10 h 20"/>
              <a:gd name="T36" fmla="*/ 2168 w 2304"/>
              <a:gd name="T37" fmla="*/ 20 h 20"/>
              <a:gd name="T38" fmla="*/ 2178 w 2304"/>
              <a:gd name="T39" fmla="*/ 10 h 20"/>
              <a:gd name="T40" fmla="*/ 2168 w 2304"/>
              <a:gd name="T41" fmla="*/ 0 h 20"/>
              <a:gd name="T42" fmla="*/ 2210 w 2304"/>
              <a:gd name="T43" fmla="*/ 0 h 20"/>
              <a:gd name="T44" fmla="*/ 2200 w 2304"/>
              <a:gd name="T45" fmla="*/ 10 h 20"/>
              <a:gd name="T46" fmla="*/ 2210 w 2304"/>
              <a:gd name="T47" fmla="*/ 20 h 20"/>
              <a:gd name="T48" fmla="*/ 2220 w 2304"/>
              <a:gd name="T49" fmla="*/ 10 h 20"/>
              <a:gd name="T50" fmla="*/ 2210 w 2304"/>
              <a:gd name="T51" fmla="*/ 0 h 20"/>
              <a:gd name="T52" fmla="*/ 2252 w 2304"/>
              <a:gd name="T53" fmla="*/ 0 h 20"/>
              <a:gd name="T54" fmla="*/ 2242 w 2304"/>
              <a:gd name="T55" fmla="*/ 10 h 20"/>
              <a:gd name="T56" fmla="*/ 2252 w 2304"/>
              <a:gd name="T57" fmla="*/ 20 h 20"/>
              <a:gd name="T58" fmla="*/ 2262 w 2304"/>
              <a:gd name="T59" fmla="*/ 10 h 20"/>
              <a:gd name="T60" fmla="*/ 2252 w 2304"/>
              <a:gd name="T61" fmla="*/ 0 h 20"/>
              <a:gd name="T62" fmla="*/ 2294 w 2304"/>
              <a:gd name="T63" fmla="*/ 0 h 20"/>
              <a:gd name="T64" fmla="*/ 2284 w 2304"/>
              <a:gd name="T65" fmla="*/ 10 h 20"/>
              <a:gd name="T66" fmla="*/ 2294 w 2304"/>
              <a:gd name="T67" fmla="*/ 20 h 20"/>
              <a:gd name="T68" fmla="*/ 2304 w 2304"/>
              <a:gd name="T69" fmla="*/ 10 h 20"/>
              <a:gd name="T70" fmla="*/ 2294 w 2304"/>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04" h="20">
                <a:moveTo>
                  <a:pt x="2040" y="0"/>
                </a:moveTo>
                <a:cubicBezTo>
                  <a:pt x="0" y="0"/>
                  <a:pt x="0" y="0"/>
                  <a:pt x="0" y="0"/>
                </a:cubicBezTo>
                <a:cubicBezTo>
                  <a:pt x="0" y="20"/>
                  <a:pt x="0" y="20"/>
                  <a:pt x="0" y="20"/>
                </a:cubicBezTo>
                <a:cubicBezTo>
                  <a:pt x="2040" y="20"/>
                  <a:pt x="2040" y="20"/>
                  <a:pt x="2040" y="20"/>
                </a:cubicBezTo>
                <a:cubicBezTo>
                  <a:pt x="2046" y="20"/>
                  <a:pt x="2050" y="15"/>
                  <a:pt x="2050" y="10"/>
                </a:cubicBezTo>
                <a:cubicBezTo>
                  <a:pt x="2050" y="4"/>
                  <a:pt x="2046" y="0"/>
                  <a:pt x="2040" y="0"/>
                </a:cubicBezTo>
                <a:close/>
                <a:moveTo>
                  <a:pt x="2083" y="0"/>
                </a:moveTo>
                <a:cubicBezTo>
                  <a:pt x="2078" y="0"/>
                  <a:pt x="2073" y="4"/>
                  <a:pt x="2073" y="10"/>
                </a:cubicBezTo>
                <a:cubicBezTo>
                  <a:pt x="2073" y="15"/>
                  <a:pt x="2078" y="20"/>
                  <a:pt x="2083" y="20"/>
                </a:cubicBezTo>
                <a:cubicBezTo>
                  <a:pt x="2089" y="20"/>
                  <a:pt x="2093" y="15"/>
                  <a:pt x="2093" y="10"/>
                </a:cubicBezTo>
                <a:cubicBezTo>
                  <a:pt x="2093" y="4"/>
                  <a:pt x="2089" y="0"/>
                  <a:pt x="2083" y="0"/>
                </a:cubicBezTo>
                <a:close/>
                <a:moveTo>
                  <a:pt x="2125" y="0"/>
                </a:moveTo>
                <a:cubicBezTo>
                  <a:pt x="2120" y="0"/>
                  <a:pt x="2115" y="4"/>
                  <a:pt x="2115" y="10"/>
                </a:cubicBezTo>
                <a:cubicBezTo>
                  <a:pt x="2115" y="15"/>
                  <a:pt x="2120" y="20"/>
                  <a:pt x="2125" y="20"/>
                </a:cubicBezTo>
                <a:cubicBezTo>
                  <a:pt x="2131" y="20"/>
                  <a:pt x="2135" y="15"/>
                  <a:pt x="2135" y="10"/>
                </a:cubicBezTo>
                <a:cubicBezTo>
                  <a:pt x="2135" y="4"/>
                  <a:pt x="2131" y="0"/>
                  <a:pt x="2125" y="0"/>
                </a:cubicBezTo>
                <a:close/>
                <a:moveTo>
                  <a:pt x="2168" y="0"/>
                </a:moveTo>
                <a:cubicBezTo>
                  <a:pt x="2162" y="0"/>
                  <a:pt x="2158" y="4"/>
                  <a:pt x="2158" y="10"/>
                </a:cubicBezTo>
                <a:cubicBezTo>
                  <a:pt x="2158" y="15"/>
                  <a:pt x="2162" y="20"/>
                  <a:pt x="2168" y="20"/>
                </a:cubicBezTo>
                <a:cubicBezTo>
                  <a:pt x="2173" y="20"/>
                  <a:pt x="2178" y="15"/>
                  <a:pt x="2178" y="10"/>
                </a:cubicBezTo>
                <a:cubicBezTo>
                  <a:pt x="2178" y="4"/>
                  <a:pt x="2173" y="0"/>
                  <a:pt x="2168" y="0"/>
                </a:cubicBezTo>
                <a:close/>
                <a:moveTo>
                  <a:pt x="2210" y="0"/>
                </a:moveTo>
                <a:cubicBezTo>
                  <a:pt x="2204" y="0"/>
                  <a:pt x="2200" y="4"/>
                  <a:pt x="2200" y="10"/>
                </a:cubicBezTo>
                <a:cubicBezTo>
                  <a:pt x="2200" y="15"/>
                  <a:pt x="2204" y="20"/>
                  <a:pt x="2210" y="20"/>
                </a:cubicBezTo>
                <a:cubicBezTo>
                  <a:pt x="2215" y="20"/>
                  <a:pt x="2220" y="15"/>
                  <a:pt x="2220" y="10"/>
                </a:cubicBezTo>
                <a:cubicBezTo>
                  <a:pt x="2220" y="4"/>
                  <a:pt x="2215" y="0"/>
                  <a:pt x="2210" y="0"/>
                </a:cubicBezTo>
                <a:close/>
                <a:moveTo>
                  <a:pt x="2252" y="0"/>
                </a:moveTo>
                <a:cubicBezTo>
                  <a:pt x="2246" y="0"/>
                  <a:pt x="2242" y="4"/>
                  <a:pt x="2242" y="10"/>
                </a:cubicBezTo>
                <a:cubicBezTo>
                  <a:pt x="2242" y="15"/>
                  <a:pt x="2246" y="20"/>
                  <a:pt x="2252" y="20"/>
                </a:cubicBezTo>
                <a:cubicBezTo>
                  <a:pt x="2257" y="20"/>
                  <a:pt x="2262" y="15"/>
                  <a:pt x="2262" y="10"/>
                </a:cubicBezTo>
                <a:cubicBezTo>
                  <a:pt x="2262" y="4"/>
                  <a:pt x="2257" y="0"/>
                  <a:pt x="2252" y="0"/>
                </a:cubicBezTo>
                <a:close/>
                <a:moveTo>
                  <a:pt x="2294" y="0"/>
                </a:moveTo>
                <a:cubicBezTo>
                  <a:pt x="2289" y="0"/>
                  <a:pt x="2284" y="4"/>
                  <a:pt x="2284" y="10"/>
                </a:cubicBezTo>
                <a:cubicBezTo>
                  <a:pt x="2284" y="15"/>
                  <a:pt x="2289" y="20"/>
                  <a:pt x="2294" y="20"/>
                </a:cubicBezTo>
                <a:cubicBezTo>
                  <a:pt x="2300" y="20"/>
                  <a:pt x="2304" y="15"/>
                  <a:pt x="2304" y="10"/>
                </a:cubicBezTo>
                <a:cubicBezTo>
                  <a:pt x="2304" y="4"/>
                  <a:pt x="2300" y="0"/>
                  <a:pt x="229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187" name="Group 186"/>
          <p:cNvGrpSpPr/>
          <p:nvPr userDrawn="1"/>
        </p:nvGrpSpPr>
        <p:grpSpPr>
          <a:xfrm>
            <a:off x="4030180" y="814358"/>
            <a:ext cx="4656620" cy="4519639"/>
            <a:chOff x="4030180" y="814358"/>
            <a:chExt cx="4656620" cy="4519639"/>
          </a:xfrm>
        </p:grpSpPr>
        <p:grpSp>
          <p:nvGrpSpPr>
            <p:cNvPr id="391" name="Group 342"/>
            <p:cNvGrpSpPr/>
            <p:nvPr/>
          </p:nvGrpSpPr>
          <p:grpSpPr>
            <a:xfrm>
              <a:off x="6341900" y="1781312"/>
              <a:ext cx="262567" cy="683830"/>
              <a:chOff x="4511687" y="1624023"/>
              <a:chExt cx="365126" cy="950918"/>
            </a:xfrm>
            <a:solidFill>
              <a:srgbClr val="FFFFFF"/>
            </a:solidFill>
          </p:grpSpPr>
          <p:sp>
            <p:nvSpPr>
              <p:cNvPr id="727"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2" name="Group 341"/>
            <p:cNvGrpSpPr/>
            <p:nvPr/>
          </p:nvGrpSpPr>
          <p:grpSpPr>
            <a:xfrm>
              <a:off x="4826005" y="1507055"/>
              <a:ext cx="1007934" cy="1103037"/>
              <a:chOff x="2403638" y="1242672"/>
              <a:chExt cx="1401610" cy="1533883"/>
            </a:xfrm>
            <a:solidFill>
              <a:srgbClr val="FFFFFF"/>
            </a:solidFill>
          </p:grpSpPr>
          <p:sp>
            <p:nvSpPr>
              <p:cNvPr id="716"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3" name="Group 337"/>
            <p:cNvGrpSpPr/>
            <p:nvPr/>
          </p:nvGrpSpPr>
          <p:grpSpPr>
            <a:xfrm>
              <a:off x="4842994" y="3083886"/>
              <a:ext cx="772864" cy="174667"/>
              <a:chOff x="2427294" y="3435371"/>
              <a:chExt cx="1074740" cy="242889"/>
            </a:xfrm>
            <a:solidFill>
              <a:srgbClr val="FFFFFF"/>
            </a:solidFill>
          </p:grpSpPr>
          <p:sp>
            <p:nvSpPr>
              <p:cNvPr id="710"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1"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2"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3"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5"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4" name="Group 339"/>
            <p:cNvGrpSpPr/>
            <p:nvPr/>
          </p:nvGrpSpPr>
          <p:grpSpPr>
            <a:xfrm>
              <a:off x="5566792" y="3570182"/>
              <a:ext cx="334491" cy="445225"/>
              <a:chOff x="3433772" y="4111650"/>
              <a:chExt cx="465138" cy="619129"/>
            </a:xfrm>
            <a:solidFill>
              <a:srgbClr val="FFFFFF"/>
            </a:solidFill>
          </p:grpSpPr>
          <p:sp>
            <p:nvSpPr>
              <p:cNvPr id="706"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7"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8"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9"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5" name="Group 210"/>
            <p:cNvGrpSpPr/>
            <p:nvPr/>
          </p:nvGrpSpPr>
          <p:grpSpPr>
            <a:xfrm>
              <a:off x="5323622" y="814358"/>
              <a:ext cx="883605" cy="1666761"/>
              <a:chOff x="5323622" y="814358"/>
              <a:chExt cx="883605" cy="1666761"/>
            </a:xfrm>
            <a:solidFill>
              <a:srgbClr val="FFFFFF"/>
            </a:solidFill>
          </p:grpSpPr>
          <p:grpSp>
            <p:nvGrpSpPr>
              <p:cNvPr id="685" name="Group 334"/>
              <p:cNvGrpSpPr/>
              <p:nvPr/>
            </p:nvGrpSpPr>
            <p:grpSpPr>
              <a:xfrm>
                <a:off x="5859046" y="1745919"/>
                <a:ext cx="253437" cy="735200"/>
                <a:chOff x="3840173" y="1574810"/>
                <a:chExt cx="352425" cy="1022356"/>
              </a:xfrm>
              <a:grpFill/>
            </p:grpSpPr>
            <p:sp>
              <p:nvSpPr>
                <p:cNvPr id="701" name="Freeform 230"/>
                <p:cNvSpPr>
                  <a:spLocks/>
                </p:cNvSpPr>
                <p:nvPr/>
              </p:nvSpPr>
              <p:spPr bwMode="auto">
                <a:xfrm>
                  <a:off x="4071948" y="2476515"/>
                  <a:ext cx="120650" cy="120651"/>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2" name="Freeform 231"/>
                <p:cNvSpPr>
                  <a:spLocks/>
                </p:cNvSpPr>
                <p:nvPr/>
              </p:nvSpPr>
              <p:spPr bwMode="auto">
                <a:xfrm>
                  <a:off x="4011623" y="2251089"/>
                  <a:ext cx="123825" cy="120651"/>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3" name="Freeform 232"/>
                <p:cNvSpPr>
                  <a:spLocks/>
                </p:cNvSpPr>
                <p:nvPr/>
              </p:nvSpPr>
              <p:spPr bwMode="auto">
                <a:xfrm>
                  <a:off x="3956061" y="2025662"/>
                  <a:ext cx="120650" cy="12382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4" name="Freeform 233"/>
                <p:cNvSpPr>
                  <a:spLocks/>
                </p:cNvSpPr>
                <p:nvPr/>
              </p:nvSpPr>
              <p:spPr bwMode="auto">
                <a:xfrm>
                  <a:off x="3898910" y="1800236"/>
                  <a:ext cx="120650" cy="12382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5" name="Freeform 234"/>
                <p:cNvSpPr>
                  <a:spLocks/>
                </p:cNvSpPr>
                <p:nvPr/>
              </p:nvSpPr>
              <p:spPr bwMode="auto">
                <a:xfrm>
                  <a:off x="3840173" y="1574810"/>
                  <a:ext cx="119063" cy="12382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86" name="Group 209"/>
              <p:cNvGrpSpPr/>
              <p:nvPr/>
            </p:nvGrpSpPr>
            <p:grpSpPr>
              <a:xfrm>
                <a:off x="5323622" y="814358"/>
                <a:ext cx="883605" cy="883608"/>
                <a:chOff x="5323622" y="814358"/>
                <a:chExt cx="883605" cy="883608"/>
              </a:xfrm>
              <a:grpFill/>
            </p:grpSpPr>
            <p:sp>
              <p:nvSpPr>
                <p:cNvPr id="687"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rgbClr val="EB7C00"/>
                </a:solid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88" name="Group 344"/>
                <p:cNvGrpSpPr/>
                <p:nvPr/>
              </p:nvGrpSpPr>
              <p:grpSpPr>
                <a:xfrm>
                  <a:off x="5493729" y="1127162"/>
                  <a:ext cx="543408" cy="289970"/>
                  <a:chOff x="3332171" y="714380"/>
                  <a:chExt cx="755653" cy="403227"/>
                </a:xfrm>
                <a:grpFill/>
              </p:grpSpPr>
              <p:sp>
                <p:nvSpPr>
                  <p:cNvPr id="689"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0"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1"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2"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3"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4"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5"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6"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7"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8"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9"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0"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96" name="Group 349"/>
            <p:cNvGrpSpPr/>
            <p:nvPr/>
          </p:nvGrpSpPr>
          <p:grpSpPr>
            <a:xfrm>
              <a:off x="6703826" y="1176250"/>
              <a:ext cx="1164440" cy="1304861"/>
              <a:chOff x="5014926" y="782643"/>
              <a:chExt cx="1619254" cy="1814523"/>
            </a:xfrm>
            <a:solidFill>
              <a:srgbClr val="FFFFFF"/>
            </a:solidFill>
          </p:grpSpPr>
          <p:grpSp>
            <p:nvGrpSpPr>
              <p:cNvPr id="667" name="Group 332"/>
              <p:cNvGrpSpPr/>
              <p:nvPr/>
            </p:nvGrpSpPr>
            <p:grpSpPr>
              <a:xfrm>
                <a:off x="5014926" y="1939937"/>
                <a:ext cx="566739" cy="657229"/>
                <a:chOff x="5014926" y="1939937"/>
                <a:chExt cx="566739" cy="657229"/>
              </a:xfrm>
              <a:grpFill/>
            </p:grpSpPr>
            <p:sp>
              <p:nvSpPr>
                <p:cNvPr id="681"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3"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4"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68" name="Group 348"/>
              <p:cNvGrpSpPr/>
              <p:nvPr/>
            </p:nvGrpSpPr>
            <p:grpSpPr>
              <a:xfrm>
                <a:off x="5386402" y="782643"/>
                <a:ext cx="1247778" cy="1250957"/>
                <a:chOff x="5386402" y="782643"/>
                <a:chExt cx="1247778" cy="1250957"/>
              </a:xfrm>
              <a:grpFill/>
            </p:grpSpPr>
            <p:sp>
              <p:nvSpPr>
                <p:cNvPr id="669"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70" name="Group 343"/>
                <p:cNvGrpSpPr/>
                <p:nvPr/>
              </p:nvGrpSpPr>
              <p:grpSpPr>
                <a:xfrm>
                  <a:off x="5826141" y="1225558"/>
                  <a:ext cx="371475" cy="365127"/>
                  <a:chOff x="5826141" y="1225558"/>
                  <a:chExt cx="371475" cy="365127"/>
                </a:xfrm>
                <a:grpFill/>
              </p:grpSpPr>
              <p:sp>
                <p:nvSpPr>
                  <p:cNvPr id="671"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97" name="Group 354"/>
            <p:cNvGrpSpPr/>
            <p:nvPr/>
          </p:nvGrpSpPr>
          <p:grpSpPr>
            <a:xfrm>
              <a:off x="5456051" y="3659254"/>
              <a:ext cx="867623" cy="1674743"/>
              <a:chOff x="3279784" y="4235476"/>
              <a:chExt cx="1206503" cy="2328876"/>
            </a:xfrm>
            <a:solidFill>
              <a:srgbClr val="FFFFFF"/>
            </a:solidFill>
          </p:grpSpPr>
          <p:grpSp>
            <p:nvGrpSpPr>
              <p:cNvPr id="638" name="Group 340"/>
              <p:cNvGrpSpPr/>
              <p:nvPr/>
            </p:nvGrpSpPr>
            <p:grpSpPr>
              <a:xfrm>
                <a:off x="3963998" y="4235476"/>
                <a:ext cx="288926" cy="1031881"/>
                <a:chOff x="3963998" y="4235476"/>
                <a:chExt cx="288926" cy="1031881"/>
              </a:xfrm>
              <a:grpFill/>
            </p:grpSpPr>
            <p:sp>
              <p:nvSpPr>
                <p:cNvPr id="662"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3"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4"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5"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6"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9"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40" name="Group 347"/>
              <p:cNvGrpSpPr/>
              <p:nvPr/>
            </p:nvGrpSpPr>
            <p:grpSpPr>
              <a:xfrm>
                <a:off x="3441709" y="5778535"/>
                <a:ext cx="874715" cy="365127"/>
                <a:chOff x="3441709" y="5778535"/>
                <a:chExt cx="874715" cy="365127"/>
              </a:xfrm>
              <a:grpFill/>
            </p:grpSpPr>
            <p:sp>
              <p:nvSpPr>
                <p:cNvPr id="641"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8"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9"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0"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1"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8" name="Group 257"/>
            <p:cNvGrpSpPr/>
            <p:nvPr/>
          </p:nvGrpSpPr>
          <p:grpSpPr>
            <a:xfrm>
              <a:off x="4156898" y="3343029"/>
              <a:ext cx="1558291" cy="1113072"/>
              <a:chOff x="4156898" y="3343029"/>
              <a:chExt cx="1558291" cy="1113072"/>
            </a:xfrm>
            <a:solidFill>
              <a:srgbClr val="FFFFFF"/>
            </a:solidFill>
          </p:grpSpPr>
          <p:grpSp>
            <p:nvGrpSpPr>
              <p:cNvPr id="615" name="Group 338"/>
              <p:cNvGrpSpPr/>
              <p:nvPr/>
            </p:nvGrpSpPr>
            <p:grpSpPr>
              <a:xfrm>
                <a:off x="5048491" y="3343029"/>
                <a:ext cx="666698" cy="423538"/>
                <a:chOff x="2713045" y="3795735"/>
                <a:chExt cx="927102" cy="588967"/>
              </a:xfrm>
              <a:grpFill/>
            </p:grpSpPr>
            <p:sp>
              <p:nvSpPr>
                <p:cNvPr id="633"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6"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noFill/>
              <a:ln w="50800" cap="flat" cmpd="sng" algn="ctr">
                <a:solidFill>
                  <a:srgbClr val="FFFFFF"/>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617" name="Group 346"/>
              <p:cNvGrpSpPr/>
              <p:nvPr/>
            </p:nvGrpSpPr>
            <p:grpSpPr>
              <a:xfrm>
                <a:off x="4360110" y="3866967"/>
                <a:ext cx="512584" cy="261424"/>
                <a:chOff x="1755780" y="4524402"/>
                <a:chExt cx="712789" cy="363540"/>
              </a:xfrm>
              <a:grpFill/>
            </p:grpSpPr>
            <p:sp>
              <p:nvSpPr>
                <p:cNvPr id="618"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9" name="Group 352"/>
            <p:cNvGrpSpPr/>
            <p:nvPr/>
          </p:nvGrpSpPr>
          <p:grpSpPr>
            <a:xfrm>
              <a:off x="4030180" y="1962820"/>
              <a:ext cx="1639349" cy="920139"/>
              <a:chOff x="1296991" y="1876437"/>
              <a:chExt cx="2279656" cy="1279532"/>
            </a:xfrm>
            <a:solidFill>
              <a:srgbClr val="FFFFFF"/>
            </a:solidFill>
          </p:grpSpPr>
          <p:grpSp>
            <p:nvGrpSpPr>
              <p:cNvPr id="594" name="Group 336"/>
              <p:cNvGrpSpPr/>
              <p:nvPr/>
            </p:nvGrpSpPr>
            <p:grpSpPr>
              <a:xfrm>
                <a:off x="2581282" y="2709879"/>
                <a:ext cx="995365" cy="446090"/>
                <a:chOff x="2581282" y="2709879"/>
                <a:chExt cx="995365" cy="446090"/>
              </a:xfrm>
              <a:grpFill/>
            </p:grpSpPr>
            <p:sp>
              <p:nvSpPr>
                <p:cNvPr id="61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95"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96" name="Group 345"/>
              <p:cNvGrpSpPr/>
              <p:nvPr/>
            </p:nvGrpSpPr>
            <p:grpSpPr>
              <a:xfrm>
                <a:off x="1616079" y="2319352"/>
                <a:ext cx="627064" cy="404814"/>
                <a:chOff x="1616079" y="2319352"/>
                <a:chExt cx="627064" cy="404814"/>
              </a:xfrm>
              <a:grpFill/>
            </p:grpSpPr>
            <p:sp>
              <p:nvSpPr>
                <p:cNvPr id="597"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8"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9"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0"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0" name="Group 228"/>
            <p:cNvGrpSpPr/>
            <p:nvPr/>
          </p:nvGrpSpPr>
          <p:grpSpPr>
            <a:xfrm>
              <a:off x="5839629" y="2672903"/>
              <a:ext cx="2847171" cy="783145"/>
              <a:chOff x="3813185" y="2863867"/>
              <a:chExt cx="3959236" cy="1089031"/>
            </a:xfrm>
            <a:solidFill>
              <a:srgbClr val="FFFFFF"/>
            </a:solidFill>
          </p:grpSpPr>
          <p:sp>
            <p:nvSpPr>
              <p:cNvPr id="401"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02" name="Group 227"/>
              <p:cNvGrpSpPr/>
              <p:nvPr/>
            </p:nvGrpSpPr>
            <p:grpSpPr>
              <a:xfrm>
                <a:off x="4179888" y="3063875"/>
                <a:ext cx="3230562" cy="752476"/>
                <a:chOff x="4179888" y="3063875"/>
                <a:chExt cx="3230562" cy="752476"/>
              </a:xfrm>
              <a:grpFill/>
            </p:grpSpPr>
            <p:sp>
              <p:nvSpPr>
                <p:cNvPr id="403"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4"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5"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6"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7"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8"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9"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0"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1"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2"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3"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4"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5"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6"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7"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8"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420"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1"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2"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4"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7"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9"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98"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00"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7"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8"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30"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5"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6"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8"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92"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93"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9" name="Group 18"/>
          <p:cNvGrpSpPr/>
          <p:nvPr userDrawn="1"/>
        </p:nvGrpSpPr>
        <p:grpSpPr>
          <a:xfrm>
            <a:off x="0" y="626534"/>
            <a:ext cx="8686800" cy="50800"/>
            <a:chOff x="0" y="812800"/>
            <a:chExt cx="8686800" cy="50800"/>
          </a:xfrm>
        </p:grpSpPr>
        <p:cxnSp>
          <p:nvCxnSpPr>
            <p:cNvPr id="20" name="Straight Connector 19"/>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21" name="Group 15"/>
            <p:cNvGrpSpPr/>
            <p:nvPr userDrawn="1"/>
          </p:nvGrpSpPr>
          <p:grpSpPr>
            <a:xfrm>
              <a:off x="7967472" y="812800"/>
              <a:ext cx="719328" cy="50800"/>
              <a:chOff x="4818761" y="812800"/>
              <a:chExt cx="719328" cy="50800"/>
            </a:xfrm>
          </p:grpSpPr>
          <p:sp>
            <p:nvSpPr>
              <p:cNvPr id="22" name="Oval 21"/>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23" name="Oval 22"/>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24" name="Oval 23"/>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25" name="Oval 24"/>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26" name="Oval 25"/>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27" name="Oval 26"/>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0" y="626534"/>
            <a:ext cx="8686800" cy="50800"/>
            <a:chOff x="0" y="812800"/>
            <a:chExt cx="8686800" cy="50800"/>
          </a:xfrm>
        </p:grpSpPr>
        <p:cxnSp>
          <p:nvCxnSpPr>
            <p:cNvPr id="9" name="Straight Connector 8"/>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ttract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descr="\\Ascentium\creative\Projects\MS_OPPS\Design\_Approved\PPT\Wedges\ARMD.png"/>
          <p:cNvPicPr>
            <a:picLocks noChangeAspect="1" noChangeArrowheads="1"/>
          </p:cNvPicPr>
          <p:nvPr userDrawn="1"/>
        </p:nvPicPr>
        <p:blipFill>
          <a:blip r:embed="rId2" cstate="print"/>
          <a:srcRect l="38263" t="35840" b="23003"/>
          <a:stretch>
            <a:fillRect/>
          </a:stretch>
        </p:blipFill>
        <p:spPr bwMode="auto">
          <a:xfrm>
            <a:off x="0" y="-18288"/>
            <a:ext cx="914400" cy="637032"/>
          </a:xfrm>
          <a:prstGeom prst="rect">
            <a:avLst/>
          </a:prstGeom>
          <a:noFill/>
        </p:spPr>
      </p:pic>
      <p:pic>
        <p:nvPicPr>
          <p:cNvPr id="6" name="Picture 2" descr="\\Ascentium\creative\Projects\MS_OPPS\Design\_Approved\Graphical Elements\LockUps\logo_PP_white.png"/>
          <p:cNvPicPr>
            <a:picLocks noChangeAspect="1" noChangeArrowheads="1"/>
          </p:cNvPicPr>
          <p:nvPr userDrawn="1"/>
        </p:nvPicPr>
        <p:blipFill>
          <a:blip r:embed="rId3" cstate="print"/>
          <a:srcRect/>
          <a:stretch>
            <a:fillRect/>
          </a:stretch>
        </p:blipFill>
        <p:spPr bwMode="auto">
          <a:xfrm>
            <a:off x="7500530" y="6620257"/>
            <a:ext cx="1143000" cy="244791"/>
          </a:xfrm>
          <a:prstGeom prst="rect">
            <a:avLst/>
          </a:prstGeom>
          <a:noFill/>
        </p:spPr>
      </p:pic>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188" name="Group 187"/>
          <p:cNvGrpSpPr/>
          <p:nvPr userDrawn="1"/>
        </p:nvGrpSpPr>
        <p:grpSpPr>
          <a:xfrm>
            <a:off x="4030180" y="814358"/>
            <a:ext cx="4656620" cy="4519642"/>
            <a:chOff x="4030180" y="814358"/>
            <a:chExt cx="4656620" cy="4519642"/>
          </a:xfrm>
        </p:grpSpPr>
        <p:grpSp>
          <p:nvGrpSpPr>
            <p:cNvPr id="3" name="Group 342"/>
            <p:cNvGrpSpPr/>
            <p:nvPr/>
          </p:nvGrpSpPr>
          <p:grpSpPr>
            <a:xfrm>
              <a:off x="6341900" y="1781312"/>
              <a:ext cx="262567" cy="683830"/>
              <a:chOff x="4511687" y="1624023"/>
              <a:chExt cx="365126" cy="950918"/>
            </a:xfrm>
            <a:solidFill>
              <a:srgbClr val="FFFFFF"/>
            </a:solidFill>
          </p:grpSpPr>
          <p:sp>
            <p:nvSpPr>
              <p:cNvPr id="405"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41"/>
            <p:cNvGrpSpPr/>
            <p:nvPr/>
          </p:nvGrpSpPr>
          <p:grpSpPr>
            <a:xfrm>
              <a:off x="4826005" y="1507055"/>
              <a:ext cx="1007934" cy="1103037"/>
              <a:chOff x="2403638" y="1242672"/>
              <a:chExt cx="1401610" cy="1533883"/>
            </a:xfrm>
            <a:solidFill>
              <a:srgbClr val="FFFFFF"/>
            </a:solidFill>
          </p:grpSpPr>
          <p:sp>
            <p:nvSpPr>
              <p:cNvPr id="394"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37"/>
            <p:cNvGrpSpPr/>
            <p:nvPr/>
          </p:nvGrpSpPr>
          <p:grpSpPr>
            <a:xfrm>
              <a:off x="4842994" y="3083886"/>
              <a:ext cx="772864" cy="174667"/>
              <a:chOff x="2427294" y="3435371"/>
              <a:chExt cx="1074740" cy="242889"/>
            </a:xfrm>
            <a:solidFill>
              <a:srgbClr val="FFFFFF"/>
            </a:solidFill>
          </p:grpSpPr>
          <p:sp>
            <p:nvSpPr>
              <p:cNvPr id="388"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339"/>
            <p:cNvGrpSpPr/>
            <p:nvPr/>
          </p:nvGrpSpPr>
          <p:grpSpPr>
            <a:xfrm>
              <a:off x="5566792" y="3570182"/>
              <a:ext cx="334491" cy="445225"/>
              <a:chOff x="3433772" y="4111650"/>
              <a:chExt cx="465138" cy="619129"/>
            </a:xfrm>
            <a:solidFill>
              <a:srgbClr val="FFFFFF"/>
            </a:solidFill>
          </p:grpSpPr>
          <p:sp>
            <p:nvSpPr>
              <p:cNvPr id="384"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206"/>
            <p:cNvGrpSpPr/>
            <p:nvPr userDrawn="1"/>
          </p:nvGrpSpPr>
          <p:grpSpPr>
            <a:xfrm>
              <a:off x="5323622" y="814358"/>
              <a:ext cx="883605" cy="1666754"/>
              <a:chOff x="5323622" y="814358"/>
              <a:chExt cx="883605" cy="1666754"/>
            </a:xfrm>
            <a:solidFill>
              <a:srgbClr val="FFFFFF"/>
            </a:solidFill>
          </p:grpSpPr>
          <p:grpSp>
            <p:nvGrpSpPr>
              <p:cNvPr id="9" name="Group 205"/>
              <p:cNvGrpSpPr/>
              <p:nvPr userDrawn="1"/>
            </p:nvGrpSpPr>
            <p:grpSpPr>
              <a:xfrm>
                <a:off x="5859037" y="1745914"/>
                <a:ext cx="253436" cy="735198"/>
                <a:chOff x="5859037" y="1745914"/>
                <a:chExt cx="253436" cy="735198"/>
              </a:xfrm>
              <a:grpFill/>
            </p:grpSpPr>
            <p:sp>
              <p:nvSpPr>
                <p:cNvPr id="379"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204"/>
              <p:cNvGrpSpPr/>
              <p:nvPr userDrawn="1"/>
            </p:nvGrpSpPr>
            <p:grpSpPr>
              <a:xfrm>
                <a:off x="5323622" y="814358"/>
                <a:ext cx="883605" cy="883608"/>
                <a:chOff x="5323622" y="814358"/>
                <a:chExt cx="883605" cy="883608"/>
              </a:xfrm>
              <a:grpFill/>
            </p:grpSpPr>
            <p:sp>
              <p:nvSpPr>
                <p:cNvPr id="365"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344"/>
                <p:cNvGrpSpPr/>
                <p:nvPr/>
              </p:nvGrpSpPr>
              <p:grpSpPr>
                <a:xfrm>
                  <a:off x="5493729" y="1127162"/>
                  <a:ext cx="543408" cy="289970"/>
                  <a:chOff x="3332171" y="714380"/>
                  <a:chExt cx="755653" cy="403227"/>
                </a:xfrm>
                <a:grpFill/>
              </p:grpSpPr>
              <p:sp>
                <p:nvSpPr>
                  <p:cNvPr id="367"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8"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3"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4"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5"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6"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2" name="Group 349"/>
            <p:cNvGrpSpPr/>
            <p:nvPr/>
          </p:nvGrpSpPr>
          <p:grpSpPr>
            <a:xfrm>
              <a:off x="6705600" y="1219200"/>
              <a:ext cx="1164440" cy="1304861"/>
              <a:chOff x="5014926" y="782643"/>
              <a:chExt cx="1619254" cy="1814523"/>
            </a:xfrm>
            <a:solidFill>
              <a:srgbClr val="FFFFFF"/>
            </a:solidFill>
          </p:grpSpPr>
          <p:grpSp>
            <p:nvGrpSpPr>
              <p:cNvPr id="13" name="Group 332"/>
              <p:cNvGrpSpPr/>
              <p:nvPr/>
            </p:nvGrpSpPr>
            <p:grpSpPr>
              <a:xfrm>
                <a:off x="5014926" y="1939937"/>
                <a:ext cx="566739" cy="657229"/>
                <a:chOff x="5014926" y="1939937"/>
                <a:chExt cx="566739" cy="657229"/>
              </a:xfrm>
              <a:grpFill/>
            </p:grpSpPr>
            <p:sp>
              <p:nvSpPr>
                <p:cNvPr id="359"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0"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1"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2"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348"/>
              <p:cNvGrpSpPr/>
              <p:nvPr/>
            </p:nvGrpSpPr>
            <p:grpSpPr>
              <a:xfrm>
                <a:off x="5386402" y="782643"/>
                <a:ext cx="1247778" cy="1250957"/>
                <a:chOff x="5386402" y="782643"/>
                <a:chExt cx="1247778" cy="1250957"/>
              </a:xfrm>
              <a:grpFill/>
            </p:grpSpPr>
            <p:sp>
              <p:nvSpPr>
                <p:cNvPr id="347"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343"/>
                <p:cNvGrpSpPr/>
                <p:nvPr/>
              </p:nvGrpSpPr>
              <p:grpSpPr>
                <a:xfrm>
                  <a:off x="5826141" y="1225558"/>
                  <a:ext cx="371475" cy="365127"/>
                  <a:chOff x="5826141" y="1225558"/>
                  <a:chExt cx="371475" cy="365127"/>
                </a:xfrm>
                <a:grpFill/>
              </p:grpSpPr>
              <p:sp>
                <p:nvSpPr>
                  <p:cNvPr id="349"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6" name="Group 214"/>
            <p:cNvGrpSpPr/>
            <p:nvPr userDrawn="1"/>
          </p:nvGrpSpPr>
          <p:grpSpPr>
            <a:xfrm>
              <a:off x="5456048" y="3659244"/>
              <a:ext cx="867622" cy="1674756"/>
              <a:chOff x="5456048" y="3659244"/>
              <a:chExt cx="867622" cy="1674756"/>
            </a:xfrm>
            <a:solidFill>
              <a:srgbClr val="FFFFFF"/>
            </a:solidFill>
          </p:grpSpPr>
          <p:grpSp>
            <p:nvGrpSpPr>
              <p:cNvPr id="17" name="Group 340"/>
              <p:cNvGrpSpPr/>
              <p:nvPr/>
            </p:nvGrpSpPr>
            <p:grpSpPr>
              <a:xfrm>
                <a:off x="5948081" y="3659244"/>
                <a:ext cx="207773" cy="742044"/>
                <a:chOff x="3963998" y="4235476"/>
                <a:chExt cx="288926" cy="1031881"/>
              </a:xfrm>
              <a:grpFill/>
            </p:grpSpPr>
            <p:sp>
              <p:nvSpPr>
                <p:cNvPr id="340"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213"/>
              <p:cNvGrpSpPr/>
              <p:nvPr userDrawn="1"/>
            </p:nvGrpSpPr>
            <p:grpSpPr>
              <a:xfrm>
                <a:off x="5456048" y="4466375"/>
                <a:ext cx="867622" cy="867625"/>
                <a:chOff x="5456048" y="4466375"/>
                <a:chExt cx="867622" cy="867625"/>
              </a:xfrm>
              <a:grpFill/>
            </p:grpSpPr>
            <p:sp>
              <p:nvSpPr>
                <p:cNvPr id="317" name="Freeform 268"/>
                <p:cNvSpPr>
                  <a:spLocks/>
                </p:cNvSpPr>
                <p:nvPr/>
              </p:nvSpPr>
              <p:spPr bwMode="auto">
                <a:xfrm>
                  <a:off x="5456048" y="4466375"/>
                  <a:ext cx="867622" cy="867625"/>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6BBD46"/>
                </a:solid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9" name="Group 347"/>
                <p:cNvGrpSpPr/>
                <p:nvPr/>
              </p:nvGrpSpPr>
              <p:grpSpPr>
                <a:xfrm>
                  <a:off x="5572470" y="4768902"/>
                  <a:ext cx="629020" cy="262571"/>
                  <a:chOff x="3441709" y="5778535"/>
                  <a:chExt cx="874715" cy="365127"/>
                </a:xfrm>
                <a:grpFill/>
              </p:grpSpPr>
              <p:sp>
                <p:nvSpPr>
                  <p:cNvPr id="319"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87" name="Group 186"/>
            <p:cNvGrpSpPr/>
            <p:nvPr userDrawn="1"/>
          </p:nvGrpSpPr>
          <p:grpSpPr>
            <a:xfrm>
              <a:off x="4156898" y="3343029"/>
              <a:ext cx="1558291" cy="1113072"/>
              <a:chOff x="4156898" y="3343029"/>
              <a:chExt cx="1558291" cy="1113072"/>
            </a:xfrm>
            <a:solidFill>
              <a:srgbClr val="FFFFFF"/>
            </a:solidFill>
          </p:grpSpPr>
          <p:grpSp>
            <p:nvGrpSpPr>
              <p:cNvPr id="20" name="Group 338"/>
              <p:cNvGrpSpPr/>
              <p:nvPr/>
            </p:nvGrpSpPr>
            <p:grpSpPr>
              <a:xfrm>
                <a:off x="5048491" y="3343029"/>
                <a:ext cx="666698" cy="423538"/>
                <a:chOff x="2713045" y="3795735"/>
                <a:chExt cx="927102" cy="588967"/>
              </a:xfrm>
              <a:grpFill/>
            </p:grpSpPr>
            <p:sp>
              <p:nvSpPr>
                <p:cNvPr id="310"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2"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noFill/>
              <a:ln w="50800" cap="flat" cmpd="sng" algn="ctr">
                <a:solidFill>
                  <a:srgbClr val="FFFFFF"/>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21" name="Group 346"/>
              <p:cNvGrpSpPr/>
              <p:nvPr/>
            </p:nvGrpSpPr>
            <p:grpSpPr>
              <a:xfrm>
                <a:off x="4360110" y="3866967"/>
                <a:ext cx="512584" cy="261424"/>
                <a:chOff x="1755780" y="4524402"/>
                <a:chExt cx="712789" cy="363540"/>
              </a:xfrm>
              <a:grpFill/>
            </p:grpSpPr>
            <p:sp>
              <p:nvSpPr>
                <p:cNvPr id="295"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352"/>
            <p:cNvGrpSpPr/>
            <p:nvPr/>
          </p:nvGrpSpPr>
          <p:grpSpPr>
            <a:xfrm>
              <a:off x="4030180" y="1962820"/>
              <a:ext cx="1639349" cy="920139"/>
              <a:chOff x="1296991" y="1876437"/>
              <a:chExt cx="2279656" cy="1279532"/>
            </a:xfrm>
            <a:solidFill>
              <a:srgbClr val="FFFFFF"/>
            </a:solidFill>
          </p:grpSpPr>
          <p:grpSp>
            <p:nvGrpSpPr>
              <p:cNvPr id="23" name="Group 336"/>
              <p:cNvGrpSpPr/>
              <p:nvPr/>
            </p:nvGrpSpPr>
            <p:grpSpPr>
              <a:xfrm>
                <a:off x="2581282" y="2709879"/>
                <a:ext cx="995365" cy="446090"/>
                <a:chOff x="2581282" y="2709879"/>
                <a:chExt cx="995365" cy="446090"/>
              </a:xfrm>
              <a:grpFill/>
            </p:grpSpPr>
            <p:sp>
              <p:nvSpPr>
                <p:cNvPr id="29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345"/>
              <p:cNvGrpSpPr/>
              <p:nvPr/>
            </p:nvGrpSpPr>
            <p:grpSpPr>
              <a:xfrm>
                <a:off x="1616079" y="2319352"/>
                <a:ext cx="627064" cy="404814"/>
                <a:chOff x="1616079" y="2319352"/>
                <a:chExt cx="627064" cy="404814"/>
              </a:xfrm>
              <a:grpFill/>
            </p:grpSpPr>
            <p:sp>
              <p:nvSpPr>
                <p:cNvPr id="277"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 name="Group 228"/>
            <p:cNvGrpSpPr/>
            <p:nvPr/>
          </p:nvGrpSpPr>
          <p:grpSpPr>
            <a:xfrm>
              <a:off x="5839629" y="2672903"/>
              <a:ext cx="2847171" cy="783145"/>
              <a:chOff x="3813185" y="2863867"/>
              <a:chExt cx="3959236" cy="1089031"/>
            </a:xfrm>
            <a:solidFill>
              <a:srgbClr val="FFFFFF"/>
            </a:solidFill>
          </p:grpSpPr>
          <p:sp>
            <p:nvSpPr>
              <p:cNvPr id="216"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6" name="Group 227"/>
              <p:cNvGrpSpPr/>
              <p:nvPr/>
            </p:nvGrpSpPr>
            <p:grpSpPr>
              <a:xfrm>
                <a:off x="4179888" y="3063875"/>
                <a:ext cx="3230562" cy="752476"/>
                <a:chOff x="4179888" y="3063875"/>
                <a:chExt cx="3230562" cy="752476"/>
              </a:xfrm>
              <a:grpFill/>
            </p:grpSpPr>
            <p:sp>
              <p:nvSpPr>
                <p:cNvPr id="218"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9"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0"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1"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3"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7"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8"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9"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0"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1"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2"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3"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4"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5"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6"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7"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258"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9"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0"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1"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2"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3"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4"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5"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6"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7"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8"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9"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0"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1"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2"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3"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812800"/>
            <a:chExt cx="8686800" cy="50800"/>
          </a:xfrm>
        </p:grpSpPr>
        <p:cxnSp>
          <p:nvCxnSpPr>
            <p:cNvPr id="8" name="Straight Connector 7"/>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812800"/>
              <a:ext cx="719328" cy="50800"/>
              <a:chOff x="4818761" y="812800"/>
              <a:chExt cx="719328" cy="50800"/>
            </a:xfrm>
          </p:grpSpPr>
          <p:sp>
            <p:nvSpPr>
              <p:cNvPr id="10" name="Oval 9"/>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0" y="626534"/>
            <a:ext cx="8686800" cy="50800"/>
            <a:chOff x="0" y="812800"/>
            <a:chExt cx="8686800" cy="50800"/>
          </a:xfrm>
        </p:grpSpPr>
        <p:cxnSp>
          <p:nvCxnSpPr>
            <p:cNvPr id="9" name="Straight Connector 8"/>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212" name="Group 211"/>
          <p:cNvGrpSpPr/>
          <p:nvPr userDrawn="1"/>
        </p:nvGrpSpPr>
        <p:grpSpPr>
          <a:xfrm>
            <a:off x="4030180" y="814358"/>
            <a:ext cx="4656620" cy="4519639"/>
            <a:chOff x="4030180" y="814358"/>
            <a:chExt cx="4656620" cy="4519639"/>
          </a:xfrm>
        </p:grpSpPr>
        <p:grpSp>
          <p:nvGrpSpPr>
            <p:cNvPr id="188" name="Group 342"/>
            <p:cNvGrpSpPr/>
            <p:nvPr/>
          </p:nvGrpSpPr>
          <p:grpSpPr>
            <a:xfrm>
              <a:off x="6341900" y="1781312"/>
              <a:ext cx="262567" cy="683830"/>
              <a:chOff x="4511687" y="1624023"/>
              <a:chExt cx="365126" cy="950918"/>
            </a:xfrm>
            <a:solidFill>
              <a:schemeClr val="bg1"/>
            </a:solidFill>
          </p:grpSpPr>
          <p:sp>
            <p:nvSpPr>
              <p:cNvPr id="524"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8"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9" name="Group 341"/>
            <p:cNvGrpSpPr/>
            <p:nvPr/>
          </p:nvGrpSpPr>
          <p:grpSpPr>
            <a:xfrm>
              <a:off x="4826005" y="1507055"/>
              <a:ext cx="1007934" cy="1103037"/>
              <a:chOff x="2403638" y="1242672"/>
              <a:chExt cx="1401610" cy="1533883"/>
            </a:xfrm>
            <a:solidFill>
              <a:schemeClr val="bg1"/>
            </a:solidFill>
          </p:grpSpPr>
          <p:sp>
            <p:nvSpPr>
              <p:cNvPr id="513"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4"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0" name="Group 337"/>
            <p:cNvGrpSpPr/>
            <p:nvPr/>
          </p:nvGrpSpPr>
          <p:grpSpPr>
            <a:xfrm>
              <a:off x="4842994" y="3083886"/>
              <a:ext cx="772864" cy="174667"/>
              <a:chOff x="2427294" y="3435371"/>
              <a:chExt cx="1074740" cy="242889"/>
            </a:xfrm>
            <a:solidFill>
              <a:schemeClr val="bg1"/>
            </a:solidFill>
          </p:grpSpPr>
          <p:sp>
            <p:nvSpPr>
              <p:cNvPr id="507"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1" name="Group 339"/>
            <p:cNvGrpSpPr/>
            <p:nvPr/>
          </p:nvGrpSpPr>
          <p:grpSpPr>
            <a:xfrm>
              <a:off x="5566792" y="3570182"/>
              <a:ext cx="334491" cy="445225"/>
              <a:chOff x="3433772" y="4111650"/>
              <a:chExt cx="465138" cy="619129"/>
            </a:xfrm>
            <a:solidFill>
              <a:schemeClr val="bg1"/>
            </a:solidFill>
          </p:grpSpPr>
          <p:sp>
            <p:nvSpPr>
              <p:cNvPr id="503"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2" name="Group 206"/>
            <p:cNvGrpSpPr/>
            <p:nvPr userDrawn="1"/>
          </p:nvGrpSpPr>
          <p:grpSpPr>
            <a:xfrm>
              <a:off x="5323622" y="814358"/>
              <a:ext cx="883605" cy="1666754"/>
              <a:chOff x="5323622" y="814358"/>
              <a:chExt cx="883605" cy="1666754"/>
            </a:xfrm>
            <a:solidFill>
              <a:srgbClr val="FFFFFF"/>
            </a:solidFill>
          </p:grpSpPr>
          <p:grpSp>
            <p:nvGrpSpPr>
              <p:cNvPr id="482" name="Group 205"/>
              <p:cNvGrpSpPr/>
              <p:nvPr userDrawn="1"/>
            </p:nvGrpSpPr>
            <p:grpSpPr>
              <a:xfrm>
                <a:off x="5859037" y="1745914"/>
                <a:ext cx="253436" cy="735198"/>
                <a:chOff x="5859037" y="1745914"/>
                <a:chExt cx="253436" cy="735198"/>
              </a:xfrm>
              <a:grpFill/>
            </p:grpSpPr>
            <p:sp>
              <p:nvSpPr>
                <p:cNvPr id="498"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9"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3" name="Group 204"/>
              <p:cNvGrpSpPr/>
              <p:nvPr userDrawn="1"/>
            </p:nvGrpSpPr>
            <p:grpSpPr>
              <a:xfrm>
                <a:off x="5323622" y="814358"/>
                <a:ext cx="883605" cy="883608"/>
                <a:chOff x="5323622" y="814358"/>
                <a:chExt cx="883605" cy="883608"/>
              </a:xfrm>
              <a:grpFill/>
            </p:grpSpPr>
            <p:sp>
              <p:nvSpPr>
                <p:cNvPr id="484"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85" name="Group 344"/>
                <p:cNvGrpSpPr/>
                <p:nvPr/>
              </p:nvGrpSpPr>
              <p:grpSpPr>
                <a:xfrm>
                  <a:off x="5493729" y="1127162"/>
                  <a:ext cx="543408" cy="289970"/>
                  <a:chOff x="3332171" y="714380"/>
                  <a:chExt cx="755653" cy="403227"/>
                </a:xfrm>
                <a:grpFill/>
              </p:grpSpPr>
              <p:sp>
                <p:nvSpPr>
                  <p:cNvPr id="486"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3" name="Group 209"/>
            <p:cNvGrpSpPr/>
            <p:nvPr/>
          </p:nvGrpSpPr>
          <p:grpSpPr>
            <a:xfrm>
              <a:off x="6703826" y="1176250"/>
              <a:ext cx="1164440" cy="1304870"/>
              <a:chOff x="6703826" y="1176250"/>
              <a:chExt cx="1164440" cy="1304870"/>
            </a:xfrm>
            <a:solidFill>
              <a:srgbClr val="FFFFFF"/>
            </a:solidFill>
          </p:grpSpPr>
          <p:grpSp>
            <p:nvGrpSpPr>
              <p:cNvPr id="464" name="Group 332"/>
              <p:cNvGrpSpPr/>
              <p:nvPr/>
            </p:nvGrpSpPr>
            <p:grpSpPr>
              <a:xfrm>
                <a:off x="6703826" y="2008491"/>
                <a:ext cx="407554" cy="472629"/>
                <a:chOff x="5014926" y="1939937"/>
                <a:chExt cx="566739" cy="657229"/>
              </a:xfrm>
              <a:grpFill/>
            </p:grpSpPr>
            <p:sp>
              <p:nvSpPr>
                <p:cNvPr id="478"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5" name="Group 208"/>
              <p:cNvGrpSpPr/>
              <p:nvPr/>
            </p:nvGrpSpPr>
            <p:grpSpPr>
              <a:xfrm>
                <a:off x="6970962" y="1176250"/>
                <a:ext cx="897304" cy="899590"/>
                <a:chOff x="6970962" y="1176250"/>
                <a:chExt cx="897304" cy="899590"/>
              </a:xfrm>
              <a:grpFill/>
            </p:grpSpPr>
            <p:sp>
              <p:nvSpPr>
                <p:cNvPr id="466" name="Freeform 252"/>
                <p:cNvSpPr>
                  <a:spLocks/>
                </p:cNvSpPr>
                <p:nvPr/>
              </p:nvSpPr>
              <p:spPr bwMode="auto">
                <a:xfrm>
                  <a:off x="6970962" y="1176250"/>
                  <a:ext cx="897304" cy="899590"/>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C211"/>
                </a:solid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67" name="Group 343"/>
                <p:cNvGrpSpPr/>
                <p:nvPr/>
              </p:nvGrpSpPr>
              <p:grpSpPr>
                <a:xfrm>
                  <a:off x="7287202" y="1494753"/>
                  <a:ext cx="267137" cy="262570"/>
                  <a:chOff x="5826141" y="1225558"/>
                  <a:chExt cx="371475" cy="365127"/>
                </a:xfrm>
                <a:grpFill/>
              </p:grpSpPr>
              <p:sp>
                <p:nvSpPr>
                  <p:cNvPr id="468"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4" name="Group 354"/>
            <p:cNvGrpSpPr/>
            <p:nvPr/>
          </p:nvGrpSpPr>
          <p:grpSpPr>
            <a:xfrm>
              <a:off x="5456051" y="3659254"/>
              <a:ext cx="867623" cy="1674743"/>
              <a:chOff x="3279784" y="4235476"/>
              <a:chExt cx="1206503" cy="2328876"/>
            </a:xfrm>
            <a:solidFill>
              <a:srgbClr val="FFFFFF"/>
            </a:solidFill>
          </p:grpSpPr>
          <p:grpSp>
            <p:nvGrpSpPr>
              <p:cNvPr id="435" name="Group 340"/>
              <p:cNvGrpSpPr/>
              <p:nvPr/>
            </p:nvGrpSpPr>
            <p:grpSpPr>
              <a:xfrm>
                <a:off x="3963998" y="4235476"/>
                <a:ext cx="288926" cy="1031881"/>
                <a:chOff x="3963998" y="4235476"/>
                <a:chExt cx="288926" cy="1031881"/>
              </a:xfrm>
              <a:grpFill/>
            </p:grpSpPr>
            <p:sp>
              <p:nvSpPr>
                <p:cNvPr id="459"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6"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37" name="Group 347"/>
              <p:cNvGrpSpPr/>
              <p:nvPr/>
            </p:nvGrpSpPr>
            <p:grpSpPr>
              <a:xfrm>
                <a:off x="3441709" y="5778535"/>
                <a:ext cx="874715" cy="365127"/>
                <a:chOff x="3441709" y="5778535"/>
                <a:chExt cx="874715" cy="365127"/>
              </a:xfrm>
              <a:grpFill/>
            </p:grpSpPr>
            <p:sp>
              <p:nvSpPr>
                <p:cNvPr id="438"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6" name="Group 185"/>
            <p:cNvGrpSpPr/>
            <p:nvPr userDrawn="1"/>
          </p:nvGrpSpPr>
          <p:grpSpPr>
            <a:xfrm>
              <a:off x="4156898" y="3343029"/>
              <a:ext cx="1558291" cy="1113072"/>
              <a:chOff x="4156898" y="3343029"/>
              <a:chExt cx="1558291" cy="1113072"/>
            </a:xfrm>
            <a:solidFill>
              <a:srgbClr val="FFFFFF"/>
            </a:solidFill>
          </p:grpSpPr>
          <p:grpSp>
            <p:nvGrpSpPr>
              <p:cNvPr id="195" name="Group 338"/>
              <p:cNvGrpSpPr/>
              <p:nvPr/>
            </p:nvGrpSpPr>
            <p:grpSpPr>
              <a:xfrm>
                <a:off x="5048491" y="3343029"/>
                <a:ext cx="666698" cy="423538"/>
                <a:chOff x="2713045" y="3795735"/>
                <a:chExt cx="927102" cy="588967"/>
              </a:xfrm>
              <a:grpFill/>
            </p:grpSpPr>
            <p:sp>
              <p:nvSpPr>
                <p:cNvPr id="430"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6"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noFill/>
              <a:ln w="50800" cap="flat" cmpd="sng" algn="ctr">
                <a:solidFill>
                  <a:srgbClr val="FFFFFF"/>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346"/>
              <p:cNvGrpSpPr/>
              <p:nvPr/>
            </p:nvGrpSpPr>
            <p:grpSpPr>
              <a:xfrm>
                <a:off x="4360110" y="3866967"/>
                <a:ext cx="512584" cy="261424"/>
                <a:chOff x="1755780" y="4524402"/>
                <a:chExt cx="712789" cy="363540"/>
              </a:xfrm>
              <a:grpFill/>
            </p:grpSpPr>
            <p:sp>
              <p:nvSpPr>
                <p:cNvPr id="415"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8" name="Group 352"/>
            <p:cNvGrpSpPr/>
            <p:nvPr/>
          </p:nvGrpSpPr>
          <p:grpSpPr>
            <a:xfrm>
              <a:off x="4030180" y="1962820"/>
              <a:ext cx="1639349" cy="920139"/>
              <a:chOff x="1296991" y="1876437"/>
              <a:chExt cx="2279656" cy="1279532"/>
            </a:xfrm>
            <a:solidFill>
              <a:srgbClr val="FFFFFF"/>
            </a:solidFill>
          </p:grpSpPr>
          <p:grpSp>
            <p:nvGrpSpPr>
              <p:cNvPr id="242" name="Group 336"/>
              <p:cNvGrpSpPr/>
              <p:nvPr/>
            </p:nvGrpSpPr>
            <p:grpSpPr>
              <a:xfrm>
                <a:off x="2581282" y="2709879"/>
                <a:ext cx="995365" cy="446090"/>
                <a:chOff x="2581282" y="2709879"/>
                <a:chExt cx="995365" cy="446090"/>
              </a:xfrm>
              <a:grpFill/>
            </p:grpSpPr>
            <p:sp>
              <p:nvSpPr>
                <p:cNvPr id="41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3"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4" name="Group 345"/>
              <p:cNvGrpSpPr/>
              <p:nvPr/>
            </p:nvGrpSpPr>
            <p:grpSpPr>
              <a:xfrm>
                <a:off x="1616079" y="2319352"/>
                <a:ext cx="627064" cy="404814"/>
                <a:chOff x="1616079" y="2319352"/>
                <a:chExt cx="627064" cy="404814"/>
              </a:xfrm>
              <a:grpFill/>
            </p:grpSpPr>
            <p:sp>
              <p:nvSpPr>
                <p:cNvPr id="245"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9" name="Group 228"/>
            <p:cNvGrpSpPr/>
            <p:nvPr/>
          </p:nvGrpSpPr>
          <p:grpSpPr>
            <a:xfrm>
              <a:off x="5839629" y="2672903"/>
              <a:ext cx="2847171" cy="783145"/>
              <a:chOff x="3813185" y="2863867"/>
              <a:chExt cx="3959236" cy="1089031"/>
            </a:xfrm>
            <a:solidFill>
              <a:srgbClr val="FFFFFF"/>
            </a:solidFill>
          </p:grpSpPr>
          <p:sp>
            <p:nvSpPr>
              <p:cNvPr id="200"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noFill/>
              <a:ln w="50800" cap="flat" cmpd="sng" algn="ctr">
                <a:solidFill>
                  <a:srgbClr val="FFFFFF"/>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01" name="Group 227"/>
              <p:cNvGrpSpPr/>
              <p:nvPr/>
            </p:nvGrpSpPr>
            <p:grpSpPr>
              <a:xfrm>
                <a:off x="4179888" y="3063875"/>
                <a:ext cx="3230562" cy="752476"/>
                <a:chOff x="4179888" y="3063875"/>
                <a:chExt cx="3230562" cy="752476"/>
              </a:xfrm>
              <a:grpFill/>
            </p:grpSpPr>
            <p:sp>
              <p:nvSpPr>
                <p:cNvPr id="202"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3"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4"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5"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6"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7"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8"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9"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0"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1"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3"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4"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5"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7"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4"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5"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226"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7"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8"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9"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0"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1"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2"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3"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4"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5"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6"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7"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8"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9"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0"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1"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812800"/>
            <a:chExt cx="8686800" cy="50800"/>
          </a:xfrm>
        </p:grpSpPr>
        <p:cxnSp>
          <p:nvCxnSpPr>
            <p:cNvPr id="8" name="Straight Connector 7"/>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812800"/>
              <a:ext cx="719328" cy="50800"/>
              <a:chOff x="4818761" y="812800"/>
              <a:chExt cx="719328" cy="50800"/>
            </a:xfrm>
          </p:grpSpPr>
          <p:sp>
            <p:nvSpPr>
              <p:cNvPr id="10" name="Oval 9"/>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0" y="626534"/>
            <a:ext cx="8686800" cy="50800"/>
            <a:chOff x="0" y="812800"/>
            <a:chExt cx="8686800" cy="50800"/>
          </a:xfrm>
        </p:grpSpPr>
        <p:cxnSp>
          <p:nvCxnSpPr>
            <p:cNvPr id="9" name="Straight Connector 8"/>
            <p:cNvCxnSpPr/>
            <p:nvPr userDrawn="1"/>
          </p:nvCxnSpPr>
          <p:spPr>
            <a:xfrm>
              <a:off x="0" y="839788"/>
              <a:ext cx="7873111" cy="1588"/>
            </a:xfrm>
            <a:prstGeom prst="line">
              <a:avLst/>
            </a:prstGeom>
            <a:ln w="508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15"/>
            <p:cNvGrpSpPr/>
            <p:nvPr userDrawn="1"/>
          </p:nvGrpSpPr>
          <p:grpSpPr>
            <a:xfrm>
              <a:off x="7967472" y="812800"/>
              <a:ext cx="719328" cy="50800"/>
              <a:chOff x="4818761" y="812800"/>
              <a:chExt cx="719328" cy="50800"/>
            </a:xfrm>
          </p:grpSpPr>
          <p:sp>
            <p:nvSpPr>
              <p:cNvPr id="11" name="Oval 10"/>
              <p:cNvSpPr/>
              <p:nvPr userDrawn="1"/>
            </p:nvSpPr>
            <p:spPr>
              <a:xfrm>
                <a:off x="4818761"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4951654"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084547"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217440"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350333"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6" name="Oval 15"/>
              <p:cNvSpPr/>
              <p:nvPr userDrawn="1"/>
            </p:nvSpPr>
            <p:spPr>
              <a:xfrm>
                <a:off x="5483225" y="812800"/>
                <a:ext cx="54864" cy="508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214" name="Group 213"/>
          <p:cNvGrpSpPr/>
          <p:nvPr userDrawn="1"/>
        </p:nvGrpSpPr>
        <p:grpSpPr>
          <a:xfrm>
            <a:off x="4030180" y="814358"/>
            <a:ext cx="4656620" cy="4519642"/>
            <a:chOff x="4030180" y="814358"/>
            <a:chExt cx="4656620" cy="4519642"/>
          </a:xfrm>
        </p:grpSpPr>
        <p:grpSp>
          <p:nvGrpSpPr>
            <p:cNvPr id="3" name="Group 342"/>
            <p:cNvGrpSpPr/>
            <p:nvPr/>
          </p:nvGrpSpPr>
          <p:grpSpPr>
            <a:xfrm>
              <a:off x="6341937" y="1781303"/>
              <a:ext cx="262570" cy="683825"/>
              <a:chOff x="4511687" y="1624023"/>
              <a:chExt cx="365126" cy="950918"/>
            </a:xfrm>
            <a:solidFill>
              <a:srgbClr val="072B60"/>
            </a:solidFill>
          </p:grpSpPr>
          <p:sp>
            <p:nvSpPr>
              <p:cNvPr id="188"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41"/>
            <p:cNvGrpSpPr/>
            <p:nvPr/>
          </p:nvGrpSpPr>
          <p:grpSpPr>
            <a:xfrm>
              <a:off x="4826002" y="1507066"/>
              <a:ext cx="1007931" cy="1103048"/>
              <a:chOff x="2403638" y="1242672"/>
              <a:chExt cx="1401610" cy="1533883"/>
            </a:xfrm>
            <a:solidFill>
              <a:srgbClr val="072B60"/>
            </a:solidFill>
          </p:grpSpPr>
          <p:sp>
            <p:nvSpPr>
              <p:cNvPr id="175"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37"/>
            <p:cNvGrpSpPr/>
            <p:nvPr/>
          </p:nvGrpSpPr>
          <p:grpSpPr>
            <a:xfrm>
              <a:off x="4843005" y="3083882"/>
              <a:ext cx="772869" cy="174667"/>
              <a:chOff x="2427294" y="3435371"/>
              <a:chExt cx="1074740" cy="242889"/>
            </a:xfrm>
            <a:solidFill>
              <a:srgbClr val="072B60"/>
            </a:solidFill>
          </p:grpSpPr>
          <p:sp>
            <p:nvSpPr>
              <p:cNvPr id="169"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39"/>
            <p:cNvGrpSpPr/>
            <p:nvPr/>
          </p:nvGrpSpPr>
          <p:grpSpPr>
            <a:xfrm>
              <a:off x="5566785" y="3570209"/>
              <a:ext cx="334490" cy="445229"/>
              <a:chOff x="3433772" y="4111650"/>
              <a:chExt cx="465138" cy="619129"/>
            </a:xfrm>
            <a:solidFill>
              <a:srgbClr val="072B60"/>
            </a:solidFill>
          </p:grpSpPr>
          <p:sp>
            <p:nvSpPr>
              <p:cNvPr id="165"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351"/>
            <p:cNvGrpSpPr/>
            <p:nvPr/>
          </p:nvGrpSpPr>
          <p:grpSpPr>
            <a:xfrm>
              <a:off x="5323622" y="814358"/>
              <a:ext cx="883605" cy="1666754"/>
              <a:chOff x="3095633" y="279402"/>
              <a:chExt cx="1228728" cy="2317764"/>
            </a:xfrm>
            <a:solidFill>
              <a:srgbClr val="072B60"/>
            </a:solidFill>
          </p:grpSpPr>
          <p:grpSp>
            <p:nvGrpSpPr>
              <p:cNvPr id="10" name="Group 334"/>
              <p:cNvGrpSpPr/>
              <p:nvPr/>
            </p:nvGrpSpPr>
            <p:grpSpPr>
              <a:xfrm>
                <a:off x="3840173" y="1574810"/>
                <a:ext cx="352425" cy="1022356"/>
                <a:chOff x="3840173" y="1574810"/>
                <a:chExt cx="352425" cy="1022356"/>
              </a:xfrm>
              <a:grpFill/>
            </p:grpSpPr>
            <p:sp>
              <p:nvSpPr>
                <p:cNvPr id="160" name="Freeform 230"/>
                <p:cNvSpPr>
                  <a:spLocks/>
                </p:cNvSpPr>
                <p:nvPr/>
              </p:nvSpPr>
              <p:spPr bwMode="auto">
                <a:xfrm>
                  <a:off x="4071948" y="2476515"/>
                  <a:ext cx="120650" cy="120651"/>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31"/>
                <p:cNvSpPr>
                  <a:spLocks/>
                </p:cNvSpPr>
                <p:nvPr/>
              </p:nvSpPr>
              <p:spPr bwMode="auto">
                <a:xfrm>
                  <a:off x="4011623" y="2251089"/>
                  <a:ext cx="123825" cy="120651"/>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32"/>
                <p:cNvSpPr>
                  <a:spLocks/>
                </p:cNvSpPr>
                <p:nvPr/>
              </p:nvSpPr>
              <p:spPr bwMode="auto">
                <a:xfrm>
                  <a:off x="3956061" y="2025662"/>
                  <a:ext cx="120650" cy="12382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33"/>
                <p:cNvSpPr>
                  <a:spLocks/>
                </p:cNvSpPr>
                <p:nvPr/>
              </p:nvSpPr>
              <p:spPr bwMode="auto">
                <a:xfrm>
                  <a:off x="3898910" y="1800236"/>
                  <a:ext cx="120650" cy="12382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34"/>
                <p:cNvSpPr>
                  <a:spLocks/>
                </p:cNvSpPr>
                <p:nvPr/>
              </p:nvSpPr>
              <p:spPr bwMode="auto">
                <a:xfrm>
                  <a:off x="3840173" y="1574810"/>
                  <a:ext cx="119063" cy="12382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50"/>
              <p:cNvGrpSpPr/>
              <p:nvPr/>
            </p:nvGrpSpPr>
            <p:grpSpPr>
              <a:xfrm>
                <a:off x="3095633" y="279402"/>
                <a:ext cx="1228728" cy="1228732"/>
                <a:chOff x="3095633" y="279402"/>
                <a:chExt cx="1228728" cy="1228732"/>
              </a:xfrm>
              <a:grpFill/>
            </p:grpSpPr>
            <p:sp>
              <p:nvSpPr>
                <p:cNvPr id="146" name="Freeform 235"/>
                <p:cNvSpPr>
                  <a:spLocks/>
                </p:cNvSpPr>
                <p:nvPr/>
              </p:nvSpPr>
              <p:spPr bwMode="auto">
                <a:xfrm>
                  <a:off x="3095633" y="279402"/>
                  <a:ext cx="1228728" cy="1228732"/>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2" name="Group 344"/>
                <p:cNvGrpSpPr/>
                <p:nvPr/>
              </p:nvGrpSpPr>
              <p:grpSpPr>
                <a:xfrm>
                  <a:off x="3332171" y="714380"/>
                  <a:ext cx="755653" cy="403227"/>
                  <a:chOff x="3332171" y="714380"/>
                  <a:chExt cx="755653" cy="403227"/>
                </a:xfrm>
                <a:grpFill/>
              </p:grpSpPr>
              <p:sp>
                <p:nvSpPr>
                  <p:cNvPr id="148"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 name="Group 349"/>
            <p:cNvGrpSpPr/>
            <p:nvPr/>
          </p:nvGrpSpPr>
          <p:grpSpPr>
            <a:xfrm>
              <a:off x="6703826" y="1176250"/>
              <a:ext cx="1164440" cy="1304862"/>
              <a:chOff x="5014926" y="782643"/>
              <a:chExt cx="1619254" cy="1814523"/>
            </a:xfrm>
            <a:solidFill>
              <a:srgbClr val="072B60"/>
            </a:solidFill>
          </p:grpSpPr>
          <p:grpSp>
            <p:nvGrpSpPr>
              <p:cNvPr id="14" name="Group 332"/>
              <p:cNvGrpSpPr/>
              <p:nvPr/>
            </p:nvGrpSpPr>
            <p:grpSpPr>
              <a:xfrm>
                <a:off x="5014926" y="1939937"/>
                <a:ext cx="566739" cy="657229"/>
                <a:chOff x="5014926" y="1939937"/>
                <a:chExt cx="566739" cy="657229"/>
              </a:xfrm>
              <a:grpFill/>
            </p:grpSpPr>
            <p:sp>
              <p:nvSpPr>
                <p:cNvPr id="140"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48"/>
              <p:cNvGrpSpPr/>
              <p:nvPr/>
            </p:nvGrpSpPr>
            <p:grpSpPr>
              <a:xfrm>
                <a:off x="5386402" y="782643"/>
                <a:ext cx="1247778" cy="1250957"/>
                <a:chOff x="5386402" y="782643"/>
                <a:chExt cx="1247778" cy="1250957"/>
              </a:xfrm>
              <a:grpFill/>
            </p:grpSpPr>
            <p:sp>
              <p:nvSpPr>
                <p:cNvPr id="128"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343"/>
                <p:cNvGrpSpPr/>
                <p:nvPr/>
              </p:nvGrpSpPr>
              <p:grpSpPr>
                <a:xfrm>
                  <a:off x="5826141" y="1225558"/>
                  <a:ext cx="371475" cy="365127"/>
                  <a:chOff x="5826141" y="1225558"/>
                  <a:chExt cx="371475" cy="365127"/>
                </a:xfrm>
                <a:grpFill/>
              </p:grpSpPr>
              <p:sp>
                <p:nvSpPr>
                  <p:cNvPr id="130"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354"/>
            <p:cNvGrpSpPr/>
            <p:nvPr/>
          </p:nvGrpSpPr>
          <p:grpSpPr>
            <a:xfrm>
              <a:off x="5456048" y="3659256"/>
              <a:ext cx="867622" cy="1674744"/>
              <a:chOff x="3279784" y="4235476"/>
              <a:chExt cx="1206503" cy="2328876"/>
            </a:xfrm>
            <a:solidFill>
              <a:srgbClr val="072B60"/>
            </a:solidFill>
          </p:grpSpPr>
          <p:grpSp>
            <p:nvGrpSpPr>
              <p:cNvPr id="18" name="Group 340"/>
              <p:cNvGrpSpPr/>
              <p:nvPr/>
            </p:nvGrpSpPr>
            <p:grpSpPr>
              <a:xfrm>
                <a:off x="3963998" y="4235476"/>
                <a:ext cx="288926" cy="1031881"/>
                <a:chOff x="3963998" y="4235476"/>
                <a:chExt cx="288926" cy="1031881"/>
              </a:xfrm>
              <a:grpFill/>
            </p:grpSpPr>
            <p:sp>
              <p:nvSpPr>
                <p:cNvPr id="121"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8"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347"/>
              <p:cNvGrpSpPr/>
              <p:nvPr/>
            </p:nvGrpSpPr>
            <p:grpSpPr>
              <a:xfrm>
                <a:off x="3441709" y="5778535"/>
                <a:ext cx="874715" cy="365127"/>
                <a:chOff x="3441709" y="5778535"/>
                <a:chExt cx="874715" cy="365127"/>
              </a:xfrm>
              <a:grpFill/>
            </p:grpSpPr>
            <p:sp>
              <p:nvSpPr>
                <p:cNvPr id="100"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3" name="Group 193"/>
            <p:cNvGrpSpPr/>
            <p:nvPr/>
          </p:nvGrpSpPr>
          <p:grpSpPr>
            <a:xfrm>
              <a:off x="4156898" y="3343029"/>
              <a:ext cx="1558295" cy="1113072"/>
              <a:chOff x="3698661" y="3851267"/>
              <a:chExt cx="1715930" cy="1225669"/>
            </a:xfrm>
          </p:grpSpPr>
          <p:grpSp>
            <p:nvGrpSpPr>
              <p:cNvPr id="244" name="Group 338"/>
              <p:cNvGrpSpPr/>
              <p:nvPr/>
            </p:nvGrpSpPr>
            <p:grpSpPr>
              <a:xfrm>
                <a:off x="4680450" y="3851267"/>
                <a:ext cx="734141" cy="466383"/>
                <a:chOff x="2713045" y="3795735"/>
                <a:chExt cx="927102" cy="588967"/>
              </a:xfrm>
              <a:solidFill>
                <a:srgbClr val="072B60"/>
              </a:solidFill>
            </p:grpSpPr>
            <p:sp>
              <p:nvSpPr>
                <p:cNvPr id="92"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295"/>
              <p:cNvSpPr>
                <a:spLocks/>
              </p:cNvSpPr>
              <p:nvPr/>
            </p:nvSpPr>
            <p:spPr bwMode="auto">
              <a:xfrm>
                <a:off x="3698661" y="4071259"/>
                <a:ext cx="1005673" cy="1005677"/>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rgbClr val="681888"/>
              </a:solidFill>
              <a:ln w="50800" cap="flat" cmpd="sng" algn="ctr">
                <a:solidFill>
                  <a:srgbClr val="681888"/>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245" name="Group 346"/>
              <p:cNvGrpSpPr/>
              <p:nvPr/>
            </p:nvGrpSpPr>
            <p:grpSpPr>
              <a:xfrm>
                <a:off x="3922424" y="4428274"/>
                <a:ext cx="564434" cy="287875"/>
                <a:chOff x="1755780" y="4524402"/>
                <a:chExt cx="712789" cy="363540"/>
              </a:xfrm>
              <a:solidFill>
                <a:schemeClr val="bg1"/>
              </a:solidFill>
            </p:grpSpPr>
            <p:sp>
              <p:nvSpPr>
                <p:cNvPr id="77"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6" name="Group 352"/>
            <p:cNvGrpSpPr/>
            <p:nvPr/>
          </p:nvGrpSpPr>
          <p:grpSpPr>
            <a:xfrm>
              <a:off x="4030180" y="1962820"/>
              <a:ext cx="1639349" cy="920139"/>
              <a:chOff x="1296991" y="1876437"/>
              <a:chExt cx="2279656" cy="1279532"/>
            </a:xfrm>
            <a:solidFill>
              <a:srgbClr val="072B60"/>
            </a:solidFill>
          </p:grpSpPr>
          <p:grpSp>
            <p:nvGrpSpPr>
              <p:cNvPr id="247" name="Group 336"/>
              <p:cNvGrpSpPr/>
              <p:nvPr/>
            </p:nvGrpSpPr>
            <p:grpSpPr>
              <a:xfrm>
                <a:off x="2581282" y="2709879"/>
                <a:ext cx="995365" cy="446090"/>
                <a:chOff x="2581282" y="2709879"/>
                <a:chExt cx="995365" cy="446090"/>
              </a:xfrm>
              <a:grpFill/>
            </p:grpSpPr>
            <p:sp>
              <p:nvSpPr>
                <p:cNvPr id="69"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8" name="Group 345"/>
              <p:cNvGrpSpPr/>
              <p:nvPr/>
            </p:nvGrpSpPr>
            <p:grpSpPr>
              <a:xfrm>
                <a:off x="1616079" y="2319352"/>
                <a:ext cx="627064" cy="404814"/>
                <a:chOff x="1616079" y="2319352"/>
                <a:chExt cx="627064" cy="404814"/>
              </a:xfrm>
              <a:grpFill/>
            </p:grpSpPr>
            <p:sp>
              <p:nvSpPr>
                <p:cNvPr id="56"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9" name="Group 228"/>
            <p:cNvGrpSpPr/>
            <p:nvPr/>
          </p:nvGrpSpPr>
          <p:grpSpPr>
            <a:xfrm>
              <a:off x="5839629" y="2672903"/>
              <a:ext cx="2847171" cy="783145"/>
              <a:chOff x="3813185" y="2863867"/>
              <a:chExt cx="3959236" cy="1089031"/>
            </a:xfrm>
            <a:solidFill>
              <a:srgbClr val="072B60"/>
            </a:solidFill>
          </p:grpSpPr>
          <p:sp>
            <p:nvSpPr>
              <p:cNvPr id="19"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50" name="Group 227"/>
              <p:cNvGrpSpPr/>
              <p:nvPr/>
            </p:nvGrpSpPr>
            <p:grpSpPr>
              <a:xfrm>
                <a:off x="4179888" y="3063875"/>
                <a:ext cx="3230562" cy="752476"/>
                <a:chOff x="4179888" y="3063875"/>
                <a:chExt cx="3230562" cy="752476"/>
              </a:xfrm>
              <a:grpFill/>
            </p:grpSpPr>
            <p:sp>
              <p:nvSpPr>
                <p:cNvPr id="21"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8"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9"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0"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1"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2"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3"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4"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5"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6"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37"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8"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39"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6"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7"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8"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9"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0"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1"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0" y="626534"/>
            <a:ext cx="8686800" cy="50800"/>
            <a:chOff x="0" y="626534"/>
            <a:chExt cx="8686800" cy="50800"/>
          </a:xfrm>
        </p:grpSpPr>
        <p:cxnSp>
          <p:nvCxnSpPr>
            <p:cNvPr id="6" name="Straight Connector 5"/>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8" name="Group 15"/>
            <p:cNvGrpSpPr/>
            <p:nvPr userDrawn="1"/>
          </p:nvGrpSpPr>
          <p:grpSpPr>
            <a:xfrm>
              <a:off x="7967472" y="626534"/>
              <a:ext cx="719328" cy="50800"/>
              <a:chOff x="4818761" y="812800"/>
              <a:chExt cx="719328" cy="50800"/>
            </a:xfrm>
            <a:solidFill>
              <a:srgbClr val="072B60"/>
            </a:solidFill>
          </p:grpSpPr>
          <p:sp>
            <p:nvSpPr>
              <p:cNvPr id="9" name="Oval 8"/>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0" name="Oval 9"/>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Attract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
            <a:ext cx="8229600" cy="61264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38200"/>
            <a:ext cx="4191000" cy="55626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descr="\\Ascentium\creative\Projects\MS_OPPS\Design\_Approved\PPT\Wedges\ARMD.png"/>
          <p:cNvPicPr>
            <a:picLocks noChangeAspect="1" noChangeArrowheads="1"/>
          </p:cNvPicPr>
          <p:nvPr userDrawn="1"/>
        </p:nvPicPr>
        <p:blipFill>
          <a:blip r:embed="rId2" cstate="print"/>
          <a:srcRect l="38263" t="35840" b="23003"/>
          <a:stretch>
            <a:fillRect/>
          </a:stretch>
        </p:blipFill>
        <p:spPr bwMode="auto">
          <a:xfrm>
            <a:off x="0" y="-18288"/>
            <a:ext cx="914400" cy="637032"/>
          </a:xfrm>
          <a:prstGeom prst="rect">
            <a:avLst/>
          </a:prstGeom>
          <a:noFill/>
        </p:spPr>
      </p:pic>
      <p:pic>
        <p:nvPicPr>
          <p:cNvPr id="8" name="Picture 2" descr="\\Ascentium\creative\Projects\MS_OPPS\Design\_Approved\Graphical Elements\LockUps\logo_PP_white.png"/>
          <p:cNvPicPr>
            <a:picLocks noChangeAspect="1" noChangeArrowheads="1"/>
          </p:cNvPicPr>
          <p:nvPr userDrawn="1"/>
        </p:nvPicPr>
        <p:blipFill>
          <a:blip r:embed="rId3" cstate="print"/>
          <a:srcRect/>
          <a:stretch>
            <a:fillRect/>
          </a:stretch>
        </p:blipFill>
        <p:spPr bwMode="auto">
          <a:xfrm>
            <a:off x="7500530" y="6620257"/>
            <a:ext cx="1143000" cy="244791"/>
          </a:xfrm>
          <a:prstGeom prst="rect">
            <a:avLst/>
          </a:prstGeom>
          <a:noFill/>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410" name="Group 206"/>
          <p:cNvGrpSpPr/>
          <p:nvPr userDrawn="1"/>
        </p:nvGrpSpPr>
        <p:grpSpPr>
          <a:xfrm>
            <a:off x="4030180" y="814358"/>
            <a:ext cx="4656620" cy="4519642"/>
            <a:chOff x="4030180" y="814358"/>
            <a:chExt cx="4656620" cy="4519642"/>
          </a:xfrm>
          <a:effectLst>
            <a:outerShdw blurRad="76200" dist="25400" dir="2700000" algn="tl" rotWithShape="0">
              <a:srgbClr val="000000">
                <a:alpha val="20000"/>
              </a:srgbClr>
            </a:outerShdw>
          </a:effectLst>
        </p:grpSpPr>
        <p:grpSp>
          <p:nvGrpSpPr>
            <p:cNvPr id="411" name="Group 342"/>
            <p:cNvGrpSpPr/>
            <p:nvPr/>
          </p:nvGrpSpPr>
          <p:grpSpPr>
            <a:xfrm>
              <a:off x="6341900" y="1781312"/>
              <a:ext cx="262567" cy="683830"/>
              <a:chOff x="4511687" y="1624023"/>
              <a:chExt cx="365126" cy="950918"/>
            </a:xfrm>
            <a:solidFill>
              <a:srgbClr val="072B60"/>
            </a:solidFill>
          </p:grpSpPr>
          <p:sp>
            <p:nvSpPr>
              <p:cNvPr id="587"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8"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9"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0"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1"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2" name="Group 341"/>
            <p:cNvGrpSpPr/>
            <p:nvPr/>
          </p:nvGrpSpPr>
          <p:grpSpPr>
            <a:xfrm>
              <a:off x="4826005" y="1507055"/>
              <a:ext cx="1007934" cy="1103037"/>
              <a:chOff x="2403638" y="1242672"/>
              <a:chExt cx="1401610" cy="1533883"/>
            </a:xfrm>
            <a:solidFill>
              <a:srgbClr val="072B60"/>
            </a:solidFill>
          </p:grpSpPr>
          <p:sp>
            <p:nvSpPr>
              <p:cNvPr id="576"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7"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8"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9"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0"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1"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2"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3"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4"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5"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6"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3" name="Group 337"/>
            <p:cNvGrpSpPr/>
            <p:nvPr/>
          </p:nvGrpSpPr>
          <p:grpSpPr>
            <a:xfrm>
              <a:off x="4842994" y="3083886"/>
              <a:ext cx="772864" cy="174667"/>
              <a:chOff x="2427294" y="3435371"/>
              <a:chExt cx="1074740" cy="242889"/>
            </a:xfrm>
            <a:solidFill>
              <a:srgbClr val="072B60"/>
            </a:solidFill>
          </p:grpSpPr>
          <p:sp>
            <p:nvSpPr>
              <p:cNvPr id="570"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1"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2"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4"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5"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4" name="Group 339"/>
            <p:cNvGrpSpPr/>
            <p:nvPr/>
          </p:nvGrpSpPr>
          <p:grpSpPr>
            <a:xfrm>
              <a:off x="5566792" y="3570182"/>
              <a:ext cx="334491" cy="445225"/>
              <a:chOff x="3433772" y="4111650"/>
              <a:chExt cx="465138" cy="619129"/>
            </a:xfrm>
            <a:solidFill>
              <a:srgbClr val="072B60"/>
            </a:solidFill>
          </p:grpSpPr>
          <p:sp>
            <p:nvSpPr>
              <p:cNvPr id="566"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7"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8"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9"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5" name="Group 206"/>
            <p:cNvGrpSpPr/>
            <p:nvPr userDrawn="1"/>
          </p:nvGrpSpPr>
          <p:grpSpPr>
            <a:xfrm>
              <a:off x="5323622" y="814358"/>
              <a:ext cx="883605" cy="1666754"/>
              <a:chOff x="5323622" y="814358"/>
              <a:chExt cx="883605" cy="1666754"/>
            </a:xfrm>
          </p:grpSpPr>
          <p:grpSp>
            <p:nvGrpSpPr>
              <p:cNvPr id="545" name="Group 205"/>
              <p:cNvGrpSpPr/>
              <p:nvPr userDrawn="1"/>
            </p:nvGrpSpPr>
            <p:grpSpPr>
              <a:xfrm>
                <a:off x="5859037" y="1745914"/>
                <a:ext cx="253436" cy="735198"/>
                <a:chOff x="5859037" y="1745914"/>
                <a:chExt cx="253436" cy="735198"/>
              </a:xfrm>
            </p:grpSpPr>
            <p:sp>
              <p:nvSpPr>
                <p:cNvPr id="561"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4"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5"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6" name="Group 204"/>
              <p:cNvGrpSpPr/>
              <p:nvPr userDrawn="1"/>
            </p:nvGrpSpPr>
            <p:grpSpPr>
              <a:xfrm>
                <a:off x="5323622" y="814358"/>
                <a:ext cx="883605" cy="883608"/>
                <a:chOff x="5323622" y="814358"/>
                <a:chExt cx="883605" cy="883608"/>
              </a:xfrm>
            </p:grpSpPr>
            <p:sp>
              <p:nvSpPr>
                <p:cNvPr id="547"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chemeClr val="bg1"/>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48" name="Group 344"/>
                <p:cNvGrpSpPr/>
                <p:nvPr/>
              </p:nvGrpSpPr>
              <p:grpSpPr>
                <a:xfrm>
                  <a:off x="5493729" y="1127162"/>
                  <a:ext cx="543408" cy="289970"/>
                  <a:chOff x="3332171" y="714380"/>
                  <a:chExt cx="755653" cy="403227"/>
                </a:xfrm>
                <a:solidFill>
                  <a:srgbClr val="072B60"/>
                </a:solidFill>
              </p:grpSpPr>
              <p:sp>
                <p:nvSpPr>
                  <p:cNvPr id="549"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0"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2"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3"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4"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5"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6"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8"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9"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0"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16" name="Group 349"/>
            <p:cNvGrpSpPr/>
            <p:nvPr/>
          </p:nvGrpSpPr>
          <p:grpSpPr>
            <a:xfrm>
              <a:off x="6703826" y="1176250"/>
              <a:ext cx="1164440" cy="1304861"/>
              <a:chOff x="5014926" y="782643"/>
              <a:chExt cx="1619254" cy="1814523"/>
            </a:xfrm>
            <a:solidFill>
              <a:srgbClr val="072B60"/>
            </a:solidFill>
          </p:grpSpPr>
          <p:grpSp>
            <p:nvGrpSpPr>
              <p:cNvPr id="527" name="Group 332"/>
              <p:cNvGrpSpPr/>
              <p:nvPr/>
            </p:nvGrpSpPr>
            <p:grpSpPr>
              <a:xfrm>
                <a:off x="5014926" y="1939937"/>
                <a:ext cx="566739" cy="657229"/>
                <a:chOff x="5014926" y="1939937"/>
                <a:chExt cx="566739" cy="657229"/>
              </a:xfrm>
              <a:grpFill/>
            </p:grpSpPr>
            <p:sp>
              <p:nvSpPr>
                <p:cNvPr id="541"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2"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3"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4"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8" name="Group 348"/>
              <p:cNvGrpSpPr/>
              <p:nvPr/>
            </p:nvGrpSpPr>
            <p:grpSpPr>
              <a:xfrm>
                <a:off x="5386402" y="782643"/>
                <a:ext cx="1247778" cy="1250957"/>
                <a:chOff x="5386402" y="782643"/>
                <a:chExt cx="1247778" cy="1250957"/>
              </a:xfrm>
              <a:grpFill/>
            </p:grpSpPr>
            <p:sp>
              <p:nvSpPr>
                <p:cNvPr id="529"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30" name="Group 343"/>
                <p:cNvGrpSpPr/>
                <p:nvPr/>
              </p:nvGrpSpPr>
              <p:grpSpPr>
                <a:xfrm>
                  <a:off x="5826141" y="1225558"/>
                  <a:ext cx="371475" cy="365127"/>
                  <a:chOff x="5826141" y="1225558"/>
                  <a:chExt cx="371475" cy="365127"/>
                </a:xfrm>
                <a:grpFill/>
              </p:grpSpPr>
              <p:sp>
                <p:nvSpPr>
                  <p:cNvPr id="531"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2"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3"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4"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5"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6"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7"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8"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9"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0"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17" name="Group 354"/>
            <p:cNvGrpSpPr/>
            <p:nvPr/>
          </p:nvGrpSpPr>
          <p:grpSpPr>
            <a:xfrm>
              <a:off x="5456051" y="3659254"/>
              <a:ext cx="867623" cy="1674743"/>
              <a:chOff x="3279784" y="4235476"/>
              <a:chExt cx="1206503" cy="2328876"/>
            </a:xfrm>
            <a:solidFill>
              <a:srgbClr val="072B60"/>
            </a:solidFill>
          </p:grpSpPr>
          <p:grpSp>
            <p:nvGrpSpPr>
              <p:cNvPr id="498" name="Group 340"/>
              <p:cNvGrpSpPr/>
              <p:nvPr/>
            </p:nvGrpSpPr>
            <p:grpSpPr>
              <a:xfrm>
                <a:off x="3963998" y="4235476"/>
                <a:ext cx="288926" cy="1031881"/>
                <a:chOff x="3963998" y="4235476"/>
                <a:chExt cx="288926" cy="1031881"/>
              </a:xfrm>
              <a:grpFill/>
            </p:grpSpPr>
            <p:sp>
              <p:nvSpPr>
                <p:cNvPr id="522"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9"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00" name="Group 347"/>
              <p:cNvGrpSpPr/>
              <p:nvPr/>
            </p:nvGrpSpPr>
            <p:grpSpPr>
              <a:xfrm>
                <a:off x="3441709" y="5778535"/>
                <a:ext cx="874715" cy="365127"/>
                <a:chOff x="3441709" y="5778535"/>
                <a:chExt cx="874715" cy="365127"/>
              </a:xfrm>
              <a:grpFill/>
            </p:grpSpPr>
            <p:sp>
              <p:nvSpPr>
                <p:cNvPr id="501"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3"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3"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4"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8" name="Group 338"/>
            <p:cNvGrpSpPr/>
            <p:nvPr/>
          </p:nvGrpSpPr>
          <p:grpSpPr>
            <a:xfrm>
              <a:off x="5048491" y="3343029"/>
              <a:ext cx="666698" cy="423538"/>
              <a:chOff x="2713045" y="3795735"/>
              <a:chExt cx="927102" cy="588967"/>
            </a:xfrm>
            <a:solidFill>
              <a:srgbClr val="072B60"/>
            </a:solidFill>
          </p:grpSpPr>
          <p:sp>
            <p:nvSpPr>
              <p:cNvPr id="493"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9"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chemeClr val="bg1"/>
            </a:solidFill>
            <a:ln w="50800" cap="flat" cmpd="sng" algn="ctr">
              <a:solidFill>
                <a:srgbClr val="072B60"/>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420" name="Group 346"/>
            <p:cNvGrpSpPr/>
            <p:nvPr/>
          </p:nvGrpSpPr>
          <p:grpSpPr>
            <a:xfrm>
              <a:off x="4360110" y="3866967"/>
              <a:ext cx="512584" cy="261424"/>
              <a:chOff x="1755780" y="4524402"/>
              <a:chExt cx="712789" cy="363540"/>
            </a:xfrm>
            <a:solidFill>
              <a:srgbClr val="072B60"/>
            </a:solidFill>
          </p:grpSpPr>
          <p:sp>
            <p:nvSpPr>
              <p:cNvPr id="478"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6"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1" name="Group 205"/>
            <p:cNvGrpSpPr/>
            <p:nvPr/>
          </p:nvGrpSpPr>
          <p:grpSpPr>
            <a:xfrm>
              <a:off x="4030180" y="1962820"/>
              <a:ext cx="1639345" cy="920139"/>
              <a:chOff x="4030180" y="1962820"/>
              <a:chExt cx="1639345" cy="920139"/>
            </a:xfrm>
          </p:grpSpPr>
          <p:grpSp>
            <p:nvGrpSpPr>
              <p:cNvPr id="457" name="Group 336"/>
              <p:cNvGrpSpPr/>
              <p:nvPr/>
            </p:nvGrpSpPr>
            <p:grpSpPr>
              <a:xfrm>
                <a:off x="4953738" y="2562166"/>
                <a:ext cx="715787" cy="320793"/>
                <a:chOff x="2581282" y="2709879"/>
                <a:chExt cx="995365" cy="446090"/>
              </a:xfrm>
              <a:solidFill>
                <a:srgbClr val="072B60"/>
              </a:solidFill>
            </p:grpSpPr>
            <p:sp>
              <p:nvSpPr>
                <p:cNvPr id="473"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8" name="Freeform 316"/>
              <p:cNvSpPr>
                <a:spLocks/>
              </p:cNvSpPr>
              <p:nvPr/>
            </p:nvSpPr>
            <p:spPr bwMode="auto">
              <a:xfrm>
                <a:off x="4030180" y="1962820"/>
                <a:ext cx="901870" cy="901873"/>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557EB9"/>
              </a:solidFill>
              <a:ln w="50800" cap="flat" cmpd="sng" algn="ctr">
                <a:solidFill>
                  <a:srgbClr val="557EB9"/>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59" name="Group 345"/>
              <p:cNvGrpSpPr/>
              <p:nvPr/>
            </p:nvGrpSpPr>
            <p:grpSpPr>
              <a:xfrm>
                <a:off x="4259643" y="2281330"/>
                <a:ext cx="450935" cy="291110"/>
                <a:chOff x="1616079" y="2319352"/>
                <a:chExt cx="627064" cy="404814"/>
              </a:xfrm>
              <a:solidFill>
                <a:schemeClr val="bg1"/>
              </a:solidFill>
            </p:grpSpPr>
            <p:sp>
              <p:nvSpPr>
                <p:cNvPr id="460"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22" name="Group 228"/>
            <p:cNvGrpSpPr/>
            <p:nvPr/>
          </p:nvGrpSpPr>
          <p:grpSpPr>
            <a:xfrm>
              <a:off x="5839629" y="2672903"/>
              <a:ext cx="2847171" cy="783145"/>
              <a:chOff x="3813185" y="2863867"/>
              <a:chExt cx="3959236" cy="1089031"/>
            </a:xfrm>
            <a:solidFill>
              <a:srgbClr val="072B60"/>
            </a:solidFill>
          </p:grpSpPr>
          <p:sp>
            <p:nvSpPr>
              <p:cNvPr id="423"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24" name="Group 227"/>
              <p:cNvGrpSpPr/>
              <p:nvPr/>
            </p:nvGrpSpPr>
            <p:grpSpPr>
              <a:xfrm>
                <a:off x="4179888" y="3063875"/>
                <a:ext cx="3230562" cy="752476"/>
                <a:chOff x="4179888" y="3063875"/>
                <a:chExt cx="3230562" cy="752476"/>
              </a:xfrm>
              <a:grpFill/>
            </p:grpSpPr>
            <p:sp>
              <p:nvSpPr>
                <p:cNvPr id="425"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6"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7"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8"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9"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0"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1"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2"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3"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4"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5"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6"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7"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8"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39"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0"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441"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2"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3"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4"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5"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6"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7"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8"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49"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0"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1"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2"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3"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4"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5"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6"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0" y="626534"/>
            <a:ext cx="8686800" cy="50800"/>
            <a:chOff x="0" y="626534"/>
            <a:chExt cx="8686800" cy="50800"/>
          </a:xfrm>
        </p:grpSpPr>
        <p:cxnSp>
          <p:nvCxnSpPr>
            <p:cNvPr id="6" name="Straight Connector 5"/>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8" name="Group 15"/>
            <p:cNvGrpSpPr/>
            <p:nvPr userDrawn="1"/>
          </p:nvGrpSpPr>
          <p:grpSpPr>
            <a:xfrm>
              <a:off x="7967472" y="626534"/>
              <a:ext cx="719328" cy="50800"/>
              <a:chOff x="4818761" y="812800"/>
              <a:chExt cx="719328" cy="50800"/>
            </a:xfrm>
            <a:solidFill>
              <a:srgbClr val="072B60"/>
            </a:solidFill>
          </p:grpSpPr>
          <p:sp>
            <p:nvSpPr>
              <p:cNvPr id="9" name="Oval 8"/>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0" name="Oval 9"/>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390" name="Group 258"/>
          <p:cNvGrpSpPr/>
          <p:nvPr userDrawn="1"/>
        </p:nvGrpSpPr>
        <p:grpSpPr>
          <a:xfrm>
            <a:off x="4030180" y="814358"/>
            <a:ext cx="4656620" cy="4519642"/>
            <a:chOff x="4030180" y="814358"/>
            <a:chExt cx="4656620" cy="4519642"/>
          </a:xfrm>
          <a:effectLst>
            <a:outerShdw blurRad="76200" dist="25400" dir="2700000" algn="tl" rotWithShape="0">
              <a:srgbClr val="000000">
                <a:alpha val="20000"/>
              </a:srgbClr>
            </a:outerShdw>
          </a:effectLst>
        </p:grpSpPr>
        <p:grpSp>
          <p:nvGrpSpPr>
            <p:cNvPr id="391" name="Group 342"/>
            <p:cNvGrpSpPr/>
            <p:nvPr/>
          </p:nvGrpSpPr>
          <p:grpSpPr>
            <a:xfrm>
              <a:off x="6341900" y="1781312"/>
              <a:ext cx="262567" cy="683830"/>
              <a:chOff x="4511687" y="1624023"/>
              <a:chExt cx="365126" cy="950918"/>
            </a:xfrm>
            <a:solidFill>
              <a:srgbClr val="072B60"/>
            </a:solidFill>
          </p:grpSpPr>
          <p:sp>
            <p:nvSpPr>
              <p:cNvPr id="727"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2" name="Group 341"/>
            <p:cNvGrpSpPr/>
            <p:nvPr/>
          </p:nvGrpSpPr>
          <p:grpSpPr>
            <a:xfrm>
              <a:off x="4826005" y="1507055"/>
              <a:ext cx="1007934" cy="1103037"/>
              <a:chOff x="2403638" y="1242672"/>
              <a:chExt cx="1401610" cy="1533883"/>
            </a:xfrm>
            <a:solidFill>
              <a:srgbClr val="072B60"/>
            </a:solidFill>
          </p:grpSpPr>
          <p:sp>
            <p:nvSpPr>
              <p:cNvPr id="716"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3" name="Group 337"/>
            <p:cNvGrpSpPr/>
            <p:nvPr/>
          </p:nvGrpSpPr>
          <p:grpSpPr>
            <a:xfrm>
              <a:off x="4842994" y="3083886"/>
              <a:ext cx="772864" cy="174667"/>
              <a:chOff x="2427294" y="3435371"/>
              <a:chExt cx="1074740" cy="242889"/>
            </a:xfrm>
            <a:solidFill>
              <a:srgbClr val="072B60"/>
            </a:solidFill>
          </p:grpSpPr>
          <p:sp>
            <p:nvSpPr>
              <p:cNvPr id="710"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1"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2"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3"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5"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4" name="Group 339"/>
            <p:cNvGrpSpPr/>
            <p:nvPr/>
          </p:nvGrpSpPr>
          <p:grpSpPr>
            <a:xfrm>
              <a:off x="5566792" y="3570182"/>
              <a:ext cx="334491" cy="445225"/>
              <a:chOff x="3433772" y="4111650"/>
              <a:chExt cx="465138" cy="619129"/>
            </a:xfrm>
            <a:solidFill>
              <a:srgbClr val="072B60"/>
            </a:solidFill>
          </p:grpSpPr>
          <p:sp>
            <p:nvSpPr>
              <p:cNvPr id="706"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7"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8"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9"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5" name="Group 210"/>
            <p:cNvGrpSpPr/>
            <p:nvPr/>
          </p:nvGrpSpPr>
          <p:grpSpPr>
            <a:xfrm>
              <a:off x="5323622" y="814358"/>
              <a:ext cx="883605" cy="1666761"/>
              <a:chOff x="5323622" y="814358"/>
              <a:chExt cx="883605" cy="1666761"/>
            </a:xfrm>
          </p:grpSpPr>
          <p:grpSp>
            <p:nvGrpSpPr>
              <p:cNvPr id="685" name="Group 334"/>
              <p:cNvGrpSpPr/>
              <p:nvPr/>
            </p:nvGrpSpPr>
            <p:grpSpPr>
              <a:xfrm>
                <a:off x="5859046" y="1745919"/>
                <a:ext cx="253437" cy="735200"/>
                <a:chOff x="3840173" y="1574810"/>
                <a:chExt cx="352425" cy="1022356"/>
              </a:xfrm>
              <a:solidFill>
                <a:srgbClr val="072B60"/>
              </a:solidFill>
            </p:grpSpPr>
            <p:sp>
              <p:nvSpPr>
                <p:cNvPr id="701" name="Freeform 230"/>
                <p:cNvSpPr>
                  <a:spLocks/>
                </p:cNvSpPr>
                <p:nvPr/>
              </p:nvSpPr>
              <p:spPr bwMode="auto">
                <a:xfrm>
                  <a:off x="4071948" y="2476515"/>
                  <a:ext cx="120650" cy="120651"/>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2" name="Freeform 231"/>
                <p:cNvSpPr>
                  <a:spLocks/>
                </p:cNvSpPr>
                <p:nvPr/>
              </p:nvSpPr>
              <p:spPr bwMode="auto">
                <a:xfrm>
                  <a:off x="4011623" y="2251089"/>
                  <a:ext cx="123825" cy="120651"/>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3" name="Freeform 232"/>
                <p:cNvSpPr>
                  <a:spLocks/>
                </p:cNvSpPr>
                <p:nvPr/>
              </p:nvSpPr>
              <p:spPr bwMode="auto">
                <a:xfrm>
                  <a:off x="3956061" y="2025662"/>
                  <a:ext cx="120650" cy="12382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4" name="Freeform 233"/>
                <p:cNvSpPr>
                  <a:spLocks/>
                </p:cNvSpPr>
                <p:nvPr/>
              </p:nvSpPr>
              <p:spPr bwMode="auto">
                <a:xfrm>
                  <a:off x="3898910" y="1800236"/>
                  <a:ext cx="120650" cy="12382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5" name="Freeform 234"/>
                <p:cNvSpPr>
                  <a:spLocks/>
                </p:cNvSpPr>
                <p:nvPr/>
              </p:nvSpPr>
              <p:spPr bwMode="auto">
                <a:xfrm>
                  <a:off x="3840173" y="1574810"/>
                  <a:ext cx="119063" cy="12382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86" name="Group 209"/>
              <p:cNvGrpSpPr/>
              <p:nvPr/>
            </p:nvGrpSpPr>
            <p:grpSpPr>
              <a:xfrm>
                <a:off x="5323622" y="814358"/>
                <a:ext cx="883605" cy="883608"/>
                <a:chOff x="5323622" y="814358"/>
                <a:chExt cx="883605" cy="883608"/>
              </a:xfrm>
            </p:grpSpPr>
            <p:sp>
              <p:nvSpPr>
                <p:cNvPr id="687"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rgbClr val="EB7C00"/>
                </a:solidFill>
                <a:ln w="50800" cap="flat" cmpd="sng" algn="ctr">
                  <a:solidFill>
                    <a:srgbClr val="EB7C0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88" name="Group 344"/>
                <p:cNvGrpSpPr/>
                <p:nvPr/>
              </p:nvGrpSpPr>
              <p:grpSpPr>
                <a:xfrm>
                  <a:off x="5493729" y="1127162"/>
                  <a:ext cx="543408" cy="289970"/>
                  <a:chOff x="3332171" y="714380"/>
                  <a:chExt cx="755653" cy="403227"/>
                </a:xfrm>
                <a:solidFill>
                  <a:schemeClr val="bg1"/>
                </a:solidFill>
              </p:grpSpPr>
              <p:sp>
                <p:nvSpPr>
                  <p:cNvPr id="689"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0"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1"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2"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3"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4"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5"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6"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7"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8"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9"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0"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96" name="Group 349"/>
            <p:cNvGrpSpPr/>
            <p:nvPr/>
          </p:nvGrpSpPr>
          <p:grpSpPr>
            <a:xfrm>
              <a:off x="6703826" y="1176250"/>
              <a:ext cx="1164440" cy="1304861"/>
              <a:chOff x="5014926" y="782643"/>
              <a:chExt cx="1619254" cy="1814523"/>
            </a:xfrm>
            <a:solidFill>
              <a:srgbClr val="072B60"/>
            </a:solidFill>
          </p:grpSpPr>
          <p:grpSp>
            <p:nvGrpSpPr>
              <p:cNvPr id="667" name="Group 332"/>
              <p:cNvGrpSpPr/>
              <p:nvPr/>
            </p:nvGrpSpPr>
            <p:grpSpPr>
              <a:xfrm>
                <a:off x="5014926" y="1939937"/>
                <a:ext cx="566739" cy="657229"/>
                <a:chOff x="5014926" y="1939937"/>
                <a:chExt cx="566739" cy="657229"/>
              </a:xfrm>
              <a:grpFill/>
            </p:grpSpPr>
            <p:sp>
              <p:nvSpPr>
                <p:cNvPr id="681"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3"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4"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68" name="Group 348"/>
              <p:cNvGrpSpPr/>
              <p:nvPr/>
            </p:nvGrpSpPr>
            <p:grpSpPr>
              <a:xfrm>
                <a:off x="5386402" y="782643"/>
                <a:ext cx="1247778" cy="1250957"/>
                <a:chOff x="5386402" y="782643"/>
                <a:chExt cx="1247778" cy="1250957"/>
              </a:xfrm>
              <a:grpFill/>
            </p:grpSpPr>
            <p:sp>
              <p:nvSpPr>
                <p:cNvPr id="669"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70" name="Group 343"/>
                <p:cNvGrpSpPr/>
                <p:nvPr/>
              </p:nvGrpSpPr>
              <p:grpSpPr>
                <a:xfrm>
                  <a:off x="5826141" y="1225558"/>
                  <a:ext cx="371475" cy="365127"/>
                  <a:chOff x="5826141" y="1225558"/>
                  <a:chExt cx="371475" cy="365127"/>
                </a:xfrm>
                <a:grpFill/>
              </p:grpSpPr>
              <p:sp>
                <p:nvSpPr>
                  <p:cNvPr id="671"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97" name="Group 354"/>
            <p:cNvGrpSpPr/>
            <p:nvPr/>
          </p:nvGrpSpPr>
          <p:grpSpPr>
            <a:xfrm>
              <a:off x="5456051" y="3659254"/>
              <a:ext cx="867623" cy="1674743"/>
              <a:chOff x="3279784" y="4235476"/>
              <a:chExt cx="1206503" cy="2328876"/>
            </a:xfrm>
            <a:solidFill>
              <a:srgbClr val="072B60"/>
            </a:solidFill>
          </p:grpSpPr>
          <p:grpSp>
            <p:nvGrpSpPr>
              <p:cNvPr id="638" name="Group 340"/>
              <p:cNvGrpSpPr/>
              <p:nvPr/>
            </p:nvGrpSpPr>
            <p:grpSpPr>
              <a:xfrm>
                <a:off x="3963998" y="4235476"/>
                <a:ext cx="288926" cy="1031881"/>
                <a:chOff x="3963998" y="4235476"/>
                <a:chExt cx="288926" cy="1031881"/>
              </a:xfrm>
              <a:grpFill/>
            </p:grpSpPr>
            <p:sp>
              <p:nvSpPr>
                <p:cNvPr id="662"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3"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4"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5"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6"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9"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640" name="Group 347"/>
              <p:cNvGrpSpPr/>
              <p:nvPr/>
            </p:nvGrpSpPr>
            <p:grpSpPr>
              <a:xfrm>
                <a:off x="3441709" y="5778535"/>
                <a:ext cx="874715" cy="365127"/>
                <a:chOff x="3441709" y="5778535"/>
                <a:chExt cx="874715" cy="365127"/>
              </a:xfrm>
              <a:grpFill/>
            </p:grpSpPr>
            <p:sp>
              <p:nvSpPr>
                <p:cNvPr id="641"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8"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9"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0"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1"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8" name="Group 257"/>
            <p:cNvGrpSpPr/>
            <p:nvPr/>
          </p:nvGrpSpPr>
          <p:grpSpPr>
            <a:xfrm>
              <a:off x="4156898" y="3343029"/>
              <a:ext cx="1558291" cy="1113072"/>
              <a:chOff x="4156898" y="3343029"/>
              <a:chExt cx="1558291" cy="1113072"/>
            </a:xfrm>
          </p:grpSpPr>
          <p:grpSp>
            <p:nvGrpSpPr>
              <p:cNvPr id="615" name="Group 338"/>
              <p:cNvGrpSpPr/>
              <p:nvPr/>
            </p:nvGrpSpPr>
            <p:grpSpPr>
              <a:xfrm>
                <a:off x="5048491" y="3343029"/>
                <a:ext cx="666698" cy="423538"/>
                <a:chOff x="2713045" y="3795735"/>
                <a:chExt cx="927102" cy="588967"/>
              </a:xfrm>
              <a:solidFill>
                <a:srgbClr val="072B60"/>
              </a:solidFill>
            </p:grpSpPr>
            <p:sp>
              <p:nvSpPr>
                <p:cNvPr id="633"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6"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chemeClr val="bg1"/>
              </a:solidFill>
              <a:ln w="50800" cap="flat" cmpd="sng" algn="ctr">
                <a:solidFill>
                  <a:srgbClr val="072B60"/>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617" name="Group 346"/>
              <p:cNvGrpSpPr/>
              <p:nvPr/>
            </p:nvGrpSpPr>
            <p:grpSpPr>
              <a:xfrm>
                <a:off x="4360110" y="3866967"/>
                <a:ext cx="512584" cy="261424"/>
                <a:chOff x="1755780" y="4524402"/>
                <a:chExt cx="712789" cy="363540"/>
              </a:xfrm>
              <a:solidFill>
                <a:srgbClr val="072B60"/>
              </a:solidFill>
            </p:grpSpPr>
            <p:sp>
              <p:nvSpPr>
                <p:cNvPr id="618"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9" name="Group 352"/>
            <p:cNvGrpSpPr/>
            <p:nvPr/>
          </p:nvGrpSpPr>
          <p:grpSpPr>
            <a:xfrm>
              <a:off x="4030180" y="1962820"/>
              <a:ext cx="1639349" cy="920139"/>
              <a:chOff x="1296991" y="1876437"/>
              <a:chExt cx="2279656" cy="1279532"/>
            </a:xfrm>
            <a:solidFill>
              <a:srgbClr val="072B60"/>
            </a:solidFill>
          </p:grpSpPr>
          <p:grpSp>
            <p:nvGrpSpPr>
              <p:cNvPr id="594" name="Group 336"/>
              <p:cNvGrpSpPr/>
              <p:nvPr/>
            </p:nvGrpSpPr>
            <p:grpSpPr>
              <a:xfrm>
                <a:off x="2581282" y="2709879"/>
                <a:ext cx="995365" cy="446090"/>
                <a:chOff x="2581282" y="2709879"/>
                <a:chExt cx="995365" cy="446090"/>
              </a:xfrm>
              <a:grpFill/>
            </p:grpSpPr>
            <p:sp>
              <p:nvSpPr>
                <p:cNvPr id="61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95"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596" name="Group 345"/>
              <p:cNvGrpSpPr/>
              <p:nvPr/>
            </p:nvGrpSpPr>
            <p:grpSpPr>
              <a:xfrm>
                <a:off x="1616079" y="2319352"/>
                <a:ext cx="627064" cy="404814"/>
                <a:chOff x="1616079" y="2319352"/>
                <a:chExt cx="627064" cy="404814"/>
              </a:xfrm>
              <a:grpFill/>
            </p:grpSpPr>
            <p:sp>
              <p:nvSpPr>
                <p:cNvPr id="597"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8"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9"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0"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0" name="Group 228"/>
            <p:cNvGrpSpPr/>
            <p:nvPr/>
          </p:nvGrpSpPr>
          <p:grpSpPr>
            <a:xfrm>
              <a:off x="5839629" y="2672903"/>
              <a:ext cx="2847171" cy="783145"/>
              <a:chOff x="3813185" y="2863867"/>
              <a:chExt cx="3959236" cy="1089031"/>
            </a:xfrm>
            <a:solidFill>
              <a:srgbClr val="072B60"/>
            </a:solidFill>
          </p:grpSpPr>
          <p:sp>
            <p:nvSpPr>
              <p:cNvPr id="401"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02" name="Group 227"/>
              <p:cNvGrpSpPr/>
              <p:nvPr/>
            </p:nvGrpSpPr>
            <p:grpSpPr>
              <a:xfrm>
                <a:off x="4179888" y="3063875"/>
                <a:ext cx="3230562" cy="752476"/>
                <a:chOff x="4179888" y="3063875"/>
                <a:chExt cx="3230562" cy="752476"/>
              </a:xfrm>
              <a:grpFill/>
            </p:grpSpPr>
            <p:sp>
              <p:nvSpPr>
                <p:cNvPr id="403"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4"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5"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6"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7"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8"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09"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0"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1"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2"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3"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4"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5"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6"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7"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18"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420"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1"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2"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24"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7"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59"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498"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00"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7"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28"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30"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5"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6"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48"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92"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593"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0" y="626534"/>
            <a:ext cx="8686800" cy="50800"/>
            <a:chOff x="0" y="626534"/>
            <a:chExt cx="8686800" cy="50800"/>
          </a:xfrm>
        </p:grpSpPr>
        <p:cxnSp>
          <p:nvCxnSpPr>
            <p:cNvPr id="6" name="Straight Connector 5"/>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8" name="Group 15"/>
            <p:cNvGrpSpPr/>
            <p:nvPr userDrawn="1"/>
          </p:nvGrpSpPr>
          <p:grpSpPr>
            <a:xfrm>
              <a:off x="7967472" y="626534"/>
              <a:ext cx="719328" cy="50800"/>
              <a:chOff x="4818761" y="812800"/>
              <a:chExt cx="719328" cy="50800"/>
            </a:xfrm>
            <a:solidFill>
              <a:srgbClr val="072B60"/>
            </a:solidFill>
          </p:grpSpPr>
          <p:sp>
            <p:nvSpPr>
              <p:cNvPr id="9" name="Oval 8"/>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0" name="Oval 9"/>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4" name="Picture 2" descr="\\Ascentium\creative\Projects\MS_OPPS\Design\_Approved\PPT\Wedges\ARMD.png"/>
          <p:cNvPicPr>
            <a:picLocks noChangeAspect="1" noChangeArrowheads="1"/>
          </p:cNvPicPr>
          <p:nvPr userDrawn="1"/>
        </p:nvPicPr>
        <p:blipFill>
          <a:blip r:embed="rId2" cstate="print"/>
          <a:srcRect l="38263" t="35840" b="23003"/>
          <a:stretch>
            <a:fillRect/>
          </a:stretch>
        </p:blipFill>
        <p:spPr bwMode="auto">
          <a:xfrm>
            <a:off x="0" y="-18288"/>
            <a:ext cx="914400" cy="637032"/>
          </a:xfrm>
          <a:prstGeom prst="rect">
            <a:avLst/>
          </a:prstGeom>
          <a:noFill/>
        </p:spPr>
      </p:pic>
      <p:pic>
        <p:nvPicPr>
          <p:cNvPr id="6" name="Picture 2" descr="\\Ascentium\creative\Projects\MS_OPPS\Design\_Approved\Graphical Elements\LockUps\logo_PP_white.png"/>
          <p:cNvPicPr>
            <a:picLocks noChangeAspect="1" noChangeArrowheads="1"/>
          </p:cNvPicPr>
          <p:nvPr userDrawn="1"/>
        </p:nvPicPr>
        <p:blipFill>
          <a:blip r:embed="rId3" cstate="print"/>
          <a:srcRect/>
          <a:stretch>
            <a:fillRect/>
          </a:stretch>
        </p:blipFill>
        <p:spPr bwMode="auto">
          <a:xfrm>
            <a:off x="7500530" y="6620257"/>
            <a:ext cx="1143000" cy="244791"/>
          </a:xfrm>
          <a:prstGeom prst="rect">
            <a:avLst/>
          </a:prstGeom>
          <a:noFill/>
        </p:spPr>
      </p:pic>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2" name="Group 215"/>
          <p:cNvGrpSpPr/>
          <p:nvPr userDrawn="1"/>
        </p:nvGrpSpPr>
        <p:grpSpPr>
          <a:xfrm>
            <a:off x="4030180" y="814358"/>
            <a:ext cx="4656620" cy="4519642"/>
            <a:chOff x="4030180" y="814358"/>
            <a:chExt cx="4656620" cy="4519642"/>
          </a:xfrm>
          <a:effectLst>
            <a:outerShdw blurRad="76200" dist="25400" dir="2700000" algn="tl" rotWithShape="0">
              <a:srgbClr val="000000">
                <a:alpha val="20000"/>
              </a:srgbClr>
            </a:outerShdw>
          </a:effectLst>
        </p:grpSpPr>
        <p:grpSp>
          <p:nvGrpSpPr>
            <p:cNvPr id="3" name="Group 342"/>
            <p:cNvGrpSpPr/>
            <p:nvPr/>
          </p:nvGrpSpPr>
          <p:grpSpPr>
            <a:xfrm>
              <a:off x="6341900" y="1781312"/>
              <a:ext cx="262567" cy="683830"/>
              <a:chOff x="4511687" y="1624023"/>
              <a:chExt cx="365126" cy="950918"/>
            </a:xfrm>
            <a:solidFill>
              <a:srgbClr val="072B60"/>
            </a:solidFill>
          </p:grpSpPr>
          <p:sp>
            <p:nvSpPr>
              <p:cNvPr id="405"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41"/>
            <p:cNvGrpSpPr/>
            <p:nvPr/>
          </p:nvGrpSpPr>
          <p:grpSpPr>
            <a:xfrm>
              <a:off x="4826005" y="1507055"/>
              <a:ext cx="1007934" cy="1103037"/>
              <a:chOff x="2403638" y="1242672"/>
              <a:chExt cx="1401610" cy="1533883"/>
            </a:xfrm>
            <a:solidFill>
              <a:srgbClr val="072B60"/>
            </a:solidFill>
          </p:grpSpPr>
          <p:sp>
            <p:nvSpPr>
              <p:cNvPr id="394"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37"/>
            <p:cNvGrpSpPr/>
            <p:nvPr/>
          </p:nvGrpSpPr>
          <p:grpSpPr>
            <a:xfrm>
              <a:off x="4842994" y="3083886"/>
              <a:ext cx="772864" cy="174667"/>
              <a:chOff x="2427294" y="3435371"/>
              <a:chExt cx="1074740" cy="242889"/>
            </a:xfrm>
            <a:solidFill>
              <a:srgbClr val="072B60"/>
            </a:solidFill>
          </p:grpSpPr>
          <p:sp>
            <p:nvSpPr>
              <p:cNvPr id="388"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339"/>
            <p:cNvGrpSpPr/>
            <p:nvPr/>
          </p:nvGrpSpPr>
          <p:grpSpPr>
            <a:xfrm>
              <a:off x="5566792" y="3570182"/>
              <a:ext cx="334491" cy="445225"/>
              <a:chOff x="3433772" y="4111650"/>
              <a:chExt cx="465138" cy="619129"/>
            </a:xfrm>
            <a:solidFill>
              <a:srgbClr val="072B60"/>
            </a:solidFill>
          </p:grpSpPr>
          <p:sp>
            <p:nvSpPr>
              <p:cNvPr id="384"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206"/>
            <p:cNvGrpSpPr/>
            <p:nvPr userDrawn="1"/>
          </p:nvGrpSpPr>
          <p:grpSpPr>
            <a:xfrm>
              <a:off x="5323622" y="814358"/>
              <a:ext cx="883605" cy="1666754"/>
              <a:chOff x="5323622" y="814358"/>
              <a:chExt cx="883605" cy="1666754"/>
            </a:xfrm>
          </p:grpSpPr>
          <p:grpSp>
            <p:nvGrpSpPr>
              <p:cNvPr id="9" name="Group 205"/>
              <p:cNvGrpSpPr/>
              <p:nvPr userDrawn="1"/>
            </p:nvGrpSpPr>
            <p:grpSpPr>
              <a:xfrm>
                <a:off x="5859037" y="1745914"/>
                <a:ext cx="253436" cy="735198"/>
                <a:chOff x="5859037" y="1745914"/>
                <a:chExt cx="253436" cy="735198"/>
              </a:xfrm>
            </p:grpSpPr>
            <p:sp>
              <p:nvSpPr>
                <p:cNvPr id="379"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204"/>
              <p:cNvGrpSpPr/>
              <p:nvPr userDrawn="1"/>
            </p:nvGrpSpPr>
            <p:grpSpPr>
              <a:xfrm>
                <a:off x="5323622" y="814358"/>
                <a:ext cx="883605" cy="883608"/>
                <a:chOff x="5323622" y="814358"/>
                <a:chExt cx="883605" cy="883608"/>
              </a:xfrm>
            </p:grpSpPr>
            <p:sp>
              <p:nvSpPr>
                <p:cNvPr id="365"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chemeClr val="bg1"/>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344"/>
                <p:cNvGrpSpPr/>
                <p:nvPr/>
              </p:nvGrpSpPr>
              <p:grpSpPr>
                <a:xfrm>
                  <a:off x="5493729" y="1127162"/>
                  <a:ext cx="543408" cy="289970"/>
                  <a:chOff x="3332171" y="714380"/>
                  <a:chExt cx="755653" cy="403227"/>
                </a:xfrm>
                <a:solidFill>
                  <a:srgbClr val="072B60"/>
                </a:solidFill>
              </p:grpSpPr>
              <p:sp>
                <p:nvSpPr>
                  <p:cNvPr id="367"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8"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3"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4"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5"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6"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2" name="Group 349"/>
            <p:cNvGrpSpPr/>
            <p:nvPr/>
          </p:nvGrpSpPr>
          <p:grpSpPr>
            <a:xfrm>
              <a:off x="6703826" y="1176250"/>
              <a:ext cx="1164440" cy="1304861"/>
              <a:chOff x="5014926" y="782643"/>
              <a:chExt cx="1619254" cy="1814523"/>
            </a:xfrm>
            <a:solidFill>
              <a:srgbClr val="072B60"/>
            </a:solidFill>
          </p:grpSpPr>
          <p:grpSp>
            <p:nvGrpSpPr>
              <p:cNvPr id="13" name="Group 332"/>
              <p:cNvGrpSpPr/>
              <p:nvPr/>
            </p:nvGrpSpPr>
            <p:grpSpPr>
              <a:xfrm>
                <a:off x="5014926" y="1939937"/>
                <a:ext cx="566739" cy="657229"/>
                <a:chOff x="5014926" y="1939937"/>
                <a:chExt cx="566739" cy="657229"/>
              </a:xfrm>
              <a:grpFill/>
            </p:grpSpPr>
            <p:sp>
              <p:nvSpPr>
                <p:cNvPr id="359"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0"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1"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2"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348"/>
              <p:cNvGrpSpPr/>
              <p:nvPr/>
            </p:nvGrpSpPr>
            <p:grpSpPr>
              <a:xfrm>
                <a:off x="5386402" y="782643"/>
                <a:ext cx="1247778" cy="1250957"/>
                <a:chOff x="5386402" y="782643"/>
                <a:chExt cx="1247778" cy="1250957"/>
              </a:xfrm>
              <a:grpFill/>
            </p:grpSpPr>
            <p:sp>
              <p:nvSpPr>
                <p:cNvPr id="347" name="Freeform 252"/>
                <p:cNvSpPr>
                  <a:spLocks/>
                </p:cNvSpPr>
                <p:nvPr/>
              </p:nvSpPr>
              <p:spPr bwMode="auto">
                <a:xfrm>
                  <a:off x="5386402" y="782643"/>
                  <a:ext cx="1247778" cy="1250957"/>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343"/>
                <p:cNvGrpSpPr/>
                <p:nvPr/>
              </p:nvGrpSpPr>
              <p:grpSpPr>
                <a:xfrm>
                  <a:off x="5826141" y="1225558"/>
                  <a:ext cx="371475" cy="365127"/>
                  <a:chOff x="5826141" y="1225558"/>
                  <a:chExt cx="371475" cy="365127"/>
                </a:xfrm>
                <a:grpFill/>
              </p:grpSpPr>
              <p:sp>
                <p:nvSpPr>
                  <p:cNvPr id="349"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6" name="Group 214"/>
            <p:cNvGrpSpPr/>
            <p:nvPr userDrawn="1"/>
          </p:nvGrpSpPr>
          <p:grpSpPr>
            <a:xfrm>
              <a:off x="5456048" y="3659244"/>
              <a:ext cx="867622" cy="1674756"/>
              <a:chOff x="5456048" y="3659244"/>
              <a:chExt cx="867622" cy="1674756"/>
            </a:xfrm>
          </p:grpSpPr>
          <p:grpSp>
            <p:nvGrpSpPr>
              <p:cNvPr id="17" name="Group 340"/>
              <p:cNvGrpSpPr/>
              <p:nvPr/>
            </p:nvGrpSpPr>
            <p:grpSpPr>
              <a:xfrm>
                <a:off x="5948081" y="3659244"/>
                <a:ext cx="207773" cy="742044"/>
                <a:chOff x="3963998" y="4235476"/>
                <a:chExt cx="288926" cy="1031881"/>
              </a:xfrm>
              <a:solidFill>
                <a:srgbClr val="072B60"/>
              </a:solidFill>
            </p:grpSpPr>
            <p:sp>
              <p:nvSpPr>
                <p:cNvPr id="340"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213"/>
              <p:cNvGrpSpPr/>
              <p:nvPr userDrawn="1"/>
            </p:nvGrpSpPr>
            <p:grpSpPr>
              <a:xfrm>
                <a:off x="5456048" y="4466375"/>
                <a:ext cx="867622" cy="867625"/>
                <a:chOff x="5456048" y="4466375"/>
                <a:chExt cx="867622" cy="867625"/>
              </a:xfrm>
            </p:grpSpPr>
            <p:sp>
              <p:nvSpPr>
                <p:cNvPr id="317" name="Freeform 268"/>
                <p:cNvSpPr>
                  <a:spLocks/>
                </p:cNvSpPr>
                <p:nvPr/>
              </p:nvSpPr>
              <p:spPr bwMode="auto">
                <a:xfrm>
                  <a:off x="5456048" y="4466375"/>
                  <a:ext cx="867622" cy="867625"/>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6BBD46"/>
                </a:solidFill>
                <a:ln w="50800" cap="flat" cmpd="sng" algn="ctr">
                  <a:solidFill>
                    <a:srgbClr val="6BBD46"/>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19" name="Group 347"/>
                <p:cNvGrpSpPr/>
                <p:nvPr/>
              </p:nvGrpSpPr>
              <p:grpSpPr>
                <a:xfrm>
                  <a:off x="5572470" y="4768902"/>
                  <a:ext cx="629020" cy="262571"/>
                  <a:chOff x="3441709" y="5778535"/>
                  <a:chExt cx="874715" cy="365127"/>
                </a:xfrm>
                <a:solidFill>
                  <a:schemeClr val="bg1"/>
                </a:solidFill>
              </p:grpSpPr>
              <p:sp>
                <p:nvSpPr>
                  <p:cNvPr id="319"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0" name="Group 338"/>
            <p:cNvGrpSpPr/>
            <p:nvPr/>
          </p:nvGrpSpPr>
          <p:grpSpPr>
            <a:xfrm>
              <a:off x="5048491" y="3343029"/>
              <a:ext cx="666698" cy="423538"/>
              <a:chOff x="2713045" y="3795735"/>
              <a:chExt cx="927102" cy="588967"/>
            </a:xfrm>
            <a:solidFill>
              <a:srgbClr val="072B60"/>
            </a:solidFill>
          </p:grpSpPr>
          <p:sp>
            <p:nvSpPr>
              <p:cNvPr id="310"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2"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chemeClr val="bg1"/>
            </a:solidFill>
            <a:ln w="50800" cap="flat" cmpd="sng" algn="ctr">
              <a:solidFill>
                <a:srgbClr val="072B60"/>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21" name="Group 346"/>
            <p:cNvGrpSpPr/>
            <p:nvPr/>
          </p:nvGrpSpPr>
          <p:grpSpPr>
            <a:xfrm>
              <a:off x="4360110" y="3866967"/>
              <a:ext cx="512584" cy="261424"/>
              <a:chOff x="1755780" y="4524402"/>
              <a:chExt cx="712789" cy="363540"/>
            </a:xfrm>
            <a:solidFill>
              <a:srgbClr val="072B60"/>
            </a:solidFill>
          </p:grpSpPr>
          <p:sp>
            <p:nvSpPr>
              <p:cNvPr id="295"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352"/>
            <p:cNvGrpSpPr/>
            <p:nvPr/>
          </p:nvGrpSpPr>
          <p:grpSpPr>
            <a:xfrm>
              <a:off x="4030180" y="1962820"/>
              <a:ext cx="1639349" cy="920139"/>
              <a:chOff x="1296991" y="1876437"/>
              <a:chExt cx="2279656" cy="1279532"/>
            </a:xfrm>
            <a:solidFill>
              <a:srgbClr val="072B60"/>
            </a:solidFill>
          </p:grpSpPr>
          <p:grpSp>
            <p:nvGrpSpPr>
              <p:cNvPr id="23" name="Group 336"/>
              <p:cNvGrpSpPr/>
              <p:nvPr/>
            </p:nvGrpSpPr>
            <p:grpSpPr>
              <a:xfrm>
                <a:off x="2581282" y="2709879"/>
                <a:ext cx="995365" cy="446090"/>
                <a:chOff x="2581282" y="2709879"/>
                <a:chExt cx="995365" cy="446090"/>
              </a:xfrm>
              <a:grpFill/>
            </p:grpSpPr>
            <p:sp>
              <p:nvSpPr>
                <p:cNvPr id="29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345"/>
              <p:cNvGrpSpPr/>
              <p:nvPr/>
            </p:nvGrpSpPr>
            <p:grpSpPr>
              <a:xfrm>
                <a:off x="1616079" y="2319352"/>
                <a:ext cx="627064" cy="404814"/>
                <a:chOff x="1616079" y="2319352"/>
                <a:chExt cx="627064" cy="404814"/>
              </a:xfrm>
              <a:grpFill/>
            </p:grpSpPr>
            <p:sp>
              <p:nvSpPr>
                <p:cNvPr id="277"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 name="Group 228"/>
            <p:cNvGrpSpPr/>
            <p:nvPr/>
          </p:nvGrpSpPr>
          <p:grpSpPr>
            <a:xfrm>
              <a:off x="5839629" y="2672903"/>
              <a:ext cx="2847171" cy="783145"/>
              <a:chOff x="3813185" y="2863867"/>
              <a:chExt cx="3959236" cy="1089031"/>
            </a:xfrm>
            <a:solidFill>
              <a:srgbClr val="072B60"/>
            </a:solidFill>
          </p:grpSpPr>
          <p:sp>
            <p:nvSpPr>
              <p:cNvPr id="216"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6" name="Group 227"/>
              <p:cNvGrpSpPr/>
              <p:nvPr/>
            </p:nvGrpSpPr>
            <p:grpSpPr>
              <a:xfrm>
                <a:off x="4179888" y="3063875"/>
                <a:ext cx="3230562" cy="752476"/>
                <a:chOff x="4179888" y="3063875"/>
                <a:chExt cx="3230562" cy="752476"/>
              </a:xfrm>
              <a:grpFill/>
            </p:grpSpPr>
            <p:sp>
              <p:nvSpPr>
                <p:cNvPr id="218"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9"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0"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1"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3"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7"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8"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9"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0"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1"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2"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3"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4"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5"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6"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7"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258"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59"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0"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1"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2"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3"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4"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5"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6"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7"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8"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69"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0"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1"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2"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73"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0" y="626534"/>
            <a:ext cx="8686800" cy="50800"/>
            <a:chOff x="0" y="626534"/>
            <a:chExt cx="8686800" cy="50800"/>
          </a:xfrm>
        </p:grpSpPr>
        <p:cxnSp>
          <p:nvCxnSpPr>
            <p:cNvPr id="6" name="Straight Connector 5"/>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8" name="Group 15"/>
            <p:cNvGrpSpPr/>
            <p:nvPr userDrawn="1"/>
          </p:nvGrpSpPr>
          <p:grpSpPr>
            <a:xfrm>
              <a:off x="7967472" y="626534"/>
              <a:ext cx="719328" cy="50800"/>
              <a:chOff x="4818761" y="812800"/>
              <a:chExt cx="719328" cy="50800"/>
            </a:xfrm>
            <a:solidFill>
              <a:srgbClr val="072B60"/>
            </a:solidFill>
          </p:grpSpPr>
          <p:sp>
            <p:nvSpPr>
              <p:cNvPr id="9" name="Oval 8"/>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0" name="Oval 9"/>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p:cNvSpPr>
            <a:spLocks noGrp="1"/>
          </p:cNvSpPr>
          <p:nvPr>
            <p:ph type="subTitle" idx="1"/>
          </p:nvPr>
        </p:nvSpPr>
        <p:spPr>
          <a:xfrm>
            <a:off x="457200" y="2235201"/>
            <a:ext cx="3048000" cy="762000"/>
          </a:xfrm>
        </p:spPr>
        <p:txBody>
          <a:bodyPr/>
          <a:lstStyle>
            <a:lvl1pPr marL="0" indent="0" algn="l">
              <a:buNone/>
              <a:defRPr>
                <a:solidFill>
                  <a:srgbClr val="072B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22" name="Title 221"/>
          <p:cNvSpPr>
            <a:spLocks noGrp="1"/>
          </p:cNvSpPr>
          <p:nvPr userDrawn="1">
            <p:ph type="title"/>
          </p:nvPr>
        </p:nvSpPr>
        <p:spPr>
          <a:xfrm>
            <a:off x="457200" y="274638"/>
            <a:ext cx="4495800" cy="1935162"/>
          </a:xfrm>
        </p:spPr>
        <p:txBody>
          <a:bodyPr>
            <a:normAutofit/>
          </a:bodyPr>
          <a:lstStyle>
            <a:lvl1pPr>
              <a:defRPr sz="3600"/>
            </a:lvl1pPr>
          </a:lstStyle>
          <a:p>
            <a:r>
              <a:rPr lang="en-US" smtClean="0"/>
              <a:t>Click to edit Master title style</a:t>
            </a:r>
            <a:endParaRPr lang="en-US" dirty="0"/>
          </a:p>
        </p:txBody>
      </p:sp>
      <p:grpSp>
        <p:nvGrpSpPr>
          <p:cNvPr id="187" name="Group 210"/>
          <p:cNvGrpSpPr/>
          <p:nvPr userDrawn="1"/>
        </p:nvGrpSpPr>
        <p:grpSpPr>
          <a:xfrm>
            <a:off x="4030180" y="814358"/>
            <a:ext cx="4656620" cy="4519642"/>
            <a:chOff x="4030180" y="814358"/>
            <a:chExt cx="4656620" cy="4519642"/>
          </a:xfrm>
          <a:effectLst>
            <a:outerShdw blurRad="76200" dist="25400" dir="2700000" algn="tl" rotWithShape="0">
              <a:srgbClr val="000000">
                <a:alpha val="20000"/>
              </a:srgbClr>
            </a:outerShdw>
          </a:effectLst>
        </p:grpSpPr>
        <p:grpSp>
          <p:nvGrpSpPr>
            <p:cNvPr id="188" name="Group 342"/>
            <p:cNvGrpSpPr/>
            <p:nvPr/>
          </p:nvGrpSpPr>
          <p:grpSpPr>
            <a:xfrm>
              <a:off x="6341900" y="1781312"/>
              <a:ext cx="262567" cy="683830"/>
              <a:chOff x="4511687" y="1624023"/>
              <a:chExt cx="365126" cy="950918"/>
            </a:xfrm>
            <a:solidFill>
              <a:srgbClr val="072B60"/>
            </a:solidFill>
          </p:grpSpPr>
          <p:sp>
            <p:nvSpPr>
              <p:cNvPr id="524" name="Freeform 170"/>
              <p:cNvSpPr>
                <a:spLocks/>
              </p:cNvSpPr>
              <p:nvPr/>
            </p:nvSpPr>
            <p:spPr bwMode="auto">
              <a:xfrm>
                <a:off x="4511687" y="2487628"/>
                <a:ext cx="85725" cy="87313"/>
              </a:xfrm>
              <a:custGeom>
                <a:avLst/>
                <a:gdLst>
                  <a:gd name="T0" fmla="*/ 22 w 23"/>
                  <a:gd name="T1" fmla="*/ 14 h 23"/>
                  <a:gd name="T2" fmla="*/ 9 w 23"/>
                  <a:gd name="T3" fmla="*/ 22 h 23"/>
                  <a:gd name="T4" fmla="*/ 2 w 23"/>
                  <a:gd name="T5" fmla="*/ 9 h 23"/>
                  <a:gd name="T6" fmla="*/ 14 w 23"/>
                  <a:gd name="T7" fmla="*/ 2 h 23"/>
                  <a:gd name="T8" fmla="*/ 22 w 23"/>
                  <a:gd name="T9" fmla="*/ 14 h 23"/>
                </a:gdLst>
                <a:ahLst/>
                <a:cxnLst>
                  <a:cxn ang="0">
                    <a:pos x="T0" y="T1"/>
                  </a:cxn>
                  <a:cxn ang="0">
                    <a:pos x="T2" y="T3"/>
                  </a:cxn>
                  <a:cxn ang="0">
                    <a:pos x="T4" y="T5"/>
                  </a:cxn>
                  <a:cxn ang="0">
                    <a:pos x="T6" y="T7"/>
                  </a:cxn>
                  <a:cxn ang="0">
                    <a:pos x="T8" y="T9"/>
                  </a:cxn>
                </a:cxnLst>
                <a:rect l="0" t="0" r="r" b="b"/>
                <a:pathLst>
                  <a:path w="23" h="23">
                    <a:moveTo>
                      <a:pt x="22" y="14"/>
                    </a:moveTo>
                    <a:cubicBezTo>
                      <a:pt x="20" y="19"/>
                      <a:pt x="15" y="23"/>
                      <a:pt x="9" y="22"/>
                    </a:cubicBezTo>
                    <a:cubicBezTo>
                      <a:pt x="4" y="20"/>
                      <a:pt x="0" y="15"/>
                      <a:pt x="2" y="9"/>
                    </a:cubicBezTo>
                    <a:cubicBezTo>
                      <a:pt x="3" y="4"/>
                      <a:pt x="8" y="0"/>
                      <a:pt x="14" y="2"/>
                    </a:cubicBezTo>
                    <a:cubicBezTo>
                      <a:pt x="19" y="3"/>
                      <a:pt x="23" y="8"/>
                      <a:pt x="2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171"/>
              <p:cNvSpPr>
                <a:spLocks/>
              </p:cNvSpPr>
              <p:nvPr/>
            </p:nvSpPr>
            <p:spPr bwMode="auto">
              <a:xfrm>
                <a:off x="4549787" y="2330464"/>
                <a:ext cx="82550" cy="85726"/>
              </a:xfrm>
              <a:custGeom>
                <a:avLst/>
                <a:gdLst>
                  <a:gd name="T0" fmla="*/ 21 w 22"/>
                  <a:gd name="T1" fmla="*/ 14 h 23"/>
                  <a:gd name="T2" fmla="*/ 9 w 22"/>
                  <a:gd name="T3" fmla="*/ 21 h 23"/>
                  <a:gd name="T4" fmla="*/ 1 w 22"/>
                  <a:gd name="T5" fmla="*/ 9 h 23"/>
                  <a:gd name="T6" fmla="*/ 13 w 22"/>
                  <a:gd name="T7" fmla="*/ 1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0" y="19"/>
                      <a:pt x="14" y="23"/>
                      <a:pt x="9" y="21"/>
                    </a:cubicBezTo>
                    <a:cubicBezTo>
                      <a:pt x="3" y="20"/>
                      <a:pt x="0" y="15"/>
                      <a:pt x="1" y="9"/>
                    </a:cubicBezTo>
                    <a:cubicBezTo>
                      <a:pt x="2" y="4"/>
                      <a:pt x="8" y="0"/>
                      <a:pt x="13" y="1"/>
                    </a:cubicBezTo>
                    <a:cubicBezTo>
                      <a:pt x="19" y="3"/>
                      <a:pt x="22" y="8"/>
                      <a:pt x="2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172"/>
              <p:cNvSpPr>
                <a:spLocks/>
              </p:cNvSpPr>
              <p:nvPr/>
            </p:nvSpPr>
            <p:spPr bwMode="auto">
              <a:xfrm>
                <a:off x="4583125" y="2173301"/>
                <a:ext cx="85725" cy="82550"/>
              </a:xfrm>
              <a:custGeom>
                <a:avLst/>
                <a:gdLst>
                  <a:gd name="T0" fmla="*/ 22 w 23"/>
                  <a:gd name="T1" fmla="*/ 13 h 22"/>
                  <a:gd name="T2" fmla="*/ 9 w 23"/>
                  <a:gd name="T3" fmla="*/ 21 h 22"/>
                  <a:gd name="T4" fmla="*/ 2 w 23"/>
                  <a:gd name="T5" fmla="*/ 9 h 22"/>
                  <a:gd name="T6" fmla="*/ 14 w 23"/>
                  <a:gd name="T7" fmla="*/ 1 h 22"/>
                  <a:gd name="T8" fmla="*/ 22 w 23"/>
                  <a:gd name="T9" fmla="*/ 13 h 22"/>
                </a:gdLst>
                <a:ahLst/>
                <a:cxnLst>
                  <a:cxn ang="0">
                    <a:pos x="T0" y="T1"/>
                  </a:cxn>
                  <a:cxn ang="0">
                    <a:pos x="T2" y="T3"/>
                  </a:cxn>
                  <a:cxn ang="0">
                    <a:pos x="T4" y="T5"/>
                  </a:cxn>
                  <a:cxn ang="0">
                    <a:pos x="T6" y="T7"/>
                  </a:cxn>
                  <a:cxn ang="0">
                    <a:pos x="T8" y="T9"/>
                  </a:cxn>
                </a:cxnLst>
                <a:rect l="0" t="0" r="r" b="b"/>
                <a:pathLst>
                  <a:path w="23" h="22">
                    <a:moveTo>
                      <a:pt x="22" y="13"/>
                    </a:moveTo>
                    <a:cubicBezTo>
                      <a:pt x="20" y="19"/>
                      <a:pt x="15" y="22"/>
                      <a:pt x="9" y="21"/>
                    </a:cubicBezTo>
                    <a:cubicBezTo>
                      <a:pt x="4" y="20"/>
                      <a:pt x="0" y="14"/>
                      <a:pt x="2" y="9"/>
                    </a:cubicBezTo>
                    <a:cubicBezTo>
                      <a:pt x="3" y="3"/>
                      <a:pt x="8" y="0"/>
                      <a:pt x="14" y="1"/>
                    </a:cubicBezTo>
                    <a:cubicBezTo>
                      <a:pt x="19" y="2"/>
                      <a:pt x="23" y="8"/>
                      <a:pt x="2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173"/>
              <p:cNvSpPr>
                <a:spLocks/>
              </p:cNvSpPr>
              <p:nvPr/>
            </p:nvSpPr>
            <p:spPr bwMode="auto">
              <a:xfrm>
                <a:off x="4621225" y="2014550"/>
                <a:ext cx="82550" cy="82550"/>
              </a:xfrm>
              <a:custGeom>
                <a:avLst/>
                <a:gdLst>
                  <a:gd name="T0" fmla="*/ 21 w 22"/>
                  <a:gd name="T1" fmla="*/ 13 h 22"/>
                  <a:gd name="T2" fmla="*/ 9 w 22"/>
                  <a:gd name="T3" fmla="*/ 21 h 22"/>
                  <a:gd name="T4" fmla="*/ 1 w 22"/>
                  <a:gd name="T5" fmla="*/ 9 h 22"/>
                  <a:gd name="T6" fmla="*/ 13 w 22"/>
                  <a:gd name="T7" fmla="*/ 1 h 22"/>
                  <a:gd name="T8" fmla="*/ 21 w 22"/>
                  <a:gd name="T9" fmla="*/ 13 h 22"/>
                </a:gdLst>
                <a:ahLst/>
                <a:cxnLst>
                  <a:cxn ang="0">
                    <a:pos x="T0" y="T1"/>
                  </a:cxn>
                  <a:cxn ang="0">
                    <a:pos x="T2" y="T3"/>
                  </a:cxn>
                  <a:cxn ang="0">
                    <a:pos x="T4" y="T5"/>
                  </a:cxn>
                  <a:cxn ang="0">
                    <a:pos x="T6" y="T7"/>
                  </a:cxn>
                  <a:cxn ang="0">
                    <a:pos x="T8" y="T9"/>
                  </a:cxn>
                </a:cxnLst>
                <a:rect l="0" t="0" r="r" b="b"/>
                <a:pathLst>
                  <a:path w="22" h="22">
                    <a:moveTo>
                      <a:pt x="21" y="13"/>
                    </a:moveTo>
                    <a:cubicBezTo>
                      <a:pt x="20" y="19"/>
                      <a:pt x="14" y="22"/>
                      <a:pt x="9" y="21"/>
                    </a:cubicBezTo>
                    <a:cubicBezTo>
                      <a:pt x="3" y="20"/>
                      <a:pt x="0" y="14"/>
                      <a:pt x="1" y="9"/>
                    </a:cubicBezTo>
                    <a:cubicBezTo>
                      <a:pt x="2" y="3"/>
                      <a:pt x="8" y="0"/>
                      <a:pt x="13" y="1"/>
                    </a:cubicBezTo>
                    <a:cubicBezTo>
                      <a:pt x="19" y="2"/>
                      <a:pt x="22" y="8"/>
                      <a:pt x="2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8" name="Freeform 174"/>
              <p:cNvSpPr>
                <a:spLocks/>
              </p:cNvSpPr>
              <p:nvPr/>
            </p:nvSpPr>
            <p:spPr bwMode="auto">
              <a:xfrm>
                <a:off x="4575187" y="1624023"/>
                <a:ext cx="301626" cy="304802"/>
              </a:xfrm>
              <a:custGeom>
                <a:avLst/>
                <a:gdLst>
                  <a:gd name="T0" fmla="*/ 76 w 80"/>
                  <a:gd name="T1" fmla="*/ 49 h 81"/>
                  <a:gd name="T2" fmla="*/ 32 w 80"/>
                  <a:gd name="T3" fmla="*/ 76 h 81"/>
                  <a:gd name="T4" fmla="*/ 4 w 80"/>
                  <a:gd name="T5" fmla="*/ 32 h 81"/>
                  <a:gd name="T6" fmla="*/ 48 w 80"/>
                  <a:gd name="T7" fmla="*/ 4 h 81"/>
                  <a:gd name="T8" fmla="*/ 76 w 80"/>
                  <a:gd name="T9" fmla="*/ 49 h 81"/>
                </a:gdLst>
                <a:ahLst/>
                <a:cxnLst>
                  <a:cxn ang="0">
                    <a:pos x="T0" y="T1"/>
                  </a:cxn>
                  <a:cxn ang="0">
                    <a:pos x="T2" y="T3"/>
                  </a:cxn>
                  <a:cxn ang="0">
                    <a:pos x="T4" y="T5"/>
                  </a:cxn>
                  <a:cxn ang="0">
                    <a:pos x="T6" y="T7"/>
                  </a:cxn>
                  <a:cxn ang="0">
                    <a:pos x="T8" y="T9"/>
                  </a:cxn>
                </a:cxnLst>
                <a:rect l="0" t="0" r="r" b="b"/>
                <a:pathLst>
                  <a:path w="80" h="81">
                    <a:moveTo>
                      <a:pt x="76" y="49"/>
                    </a:moveTo>
                    <a:cubicBezTo>
                      <a:pt x="71" y="68"/>
                      <a:pt x="52" y="81"/>
                      <a:pt x="32" y="76"/>
                    </a:cubicBezTo>
                    <a:cubicBezTo>
                      <a:pt x="12" y="72"/>
                      <a:pt x="0" y="52"/>
                      <a:pt x="4" y="32"/>
                    </a:cubicBezTo>
                    <a:cubicBezTo>
                      <a:pt x="9" y="12"/>
                      <a:pt x="28" y="0"/>
                      <a:pt x="48" y="4"/>
                    </a:cubicBezTo>
                    <a:cubicBezTo>
                      <a:pt x="68" y="9"/>
                      <a:pt x="80" y="29"/>
                      <a:pt x="76"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9" name="Group 341"/>
            <p:cNvGrpSpPr/>
            <p:nvPr/>
          </p:nvGrpSpPr>
          <p:grpSpPr>
            <a:xfrm>
              <a:off x="4826005" y="1507055"/>
              <a:ext cx="1007934" cy="1103037"/>
              <a:chOff x="2403638" y="1242672"/>
              <a:chExt cx="1401610" cy="1533883"/>
            </a:xfrm>
            <a:solidFill>
              <a:srgbClr val="072B60"/>
            </a:solidFill>
          </p:grpSpPr>
          <p:sp>
            <p:nvSpPr>
              <p:cNvPr id="513" name="Freeform 175"/>
              <p:cNvSpPr>
                <a:spLocks/>
              </p:cNvSpPr>
              <p:nvPr/>
            </p:nvSpPr>
            <p:spPr bwMode="auto">
              <a:xfrm>
                <a:off x="3719523" y="2690829"/>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8" y="22"/>
                      <a:pt x="4" y="18"/>
                    </a:cubicBezTo>
                    <a:cubicBezTo>
                      <a:pt x="0" y="14"/>
                      <a:pt x="0" y="8"/>
                      <a:pt x="5" y="4"/>
                    </a:cubicBezTo>
                    <a:cubicBezTo>
                      <a:pt x="9" y="0"/>
                      <a:pt x="15" y="0"/>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4" name="Freeform 176"/>
              <p:cNvSpPr>
                <a:spLocks/>
              </p:cNvSpPr>
              <p:nvPr/>
            </p:nvSpPr>
            <p:spPr bwMode="auto">
              <a:xfrm>
                <a:off x="3609985" y="2570178"/>
                <a:ext cx="87313" cy="82550"/>
              </a:xfrm>
              <a:custGeom>
                <a:avLst/>
                <a:gdLst>
                  <a:gd name="T0" fmla="*/ 19 w 23"/>
                  <a:gd name="T1" fmla="*/ 4 h 22"/>
                  <a:gd name="T2" fmla="*/ 19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9"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177"/>
              <p:cNvSpPr>
                <a:spLocks/>
              </p:cNvSpPr>
              <p:nvPr/>
            </p:nvSpPr>
            <p:spPr bwMode="auto">
              <a:xfrm>
                <a:off x="3505209" y="2446352"/>
                <a:ext cx="85725" cy="87313"/>
              </a:xfrm>
              <a:custGeom>
                <a:avLst/>
                <a:gdLst>
                  <a:gd name="T0" fmla="*/ 19 w 23"/>
                  <a:gd name="T1" fmla="*/ 5 h 23"/>
                  <a:gd name="T2" fmla="*/ 18 w 23"/>
                  <a:gd name="T3" fmla="*/ 19 h 23"/>
                  <a:gd name="T4" fmla="*/ 3 w 23"/>
                  <a:gd name="T5" fmla="*/ 18 h 23"/>
                  <a:gd name="T6" fmla="*/ 4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2"/>
                      <a:pt x="3" y="18"/>
                    </a:cubicBezTo>
                    <a:cubicBezTo>
                      <a:pt x="0" y="14"/>
                      <a:pt x="0" y="8"/>
                      <a:pt x="4"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178"/>
              <p:cNvSpPr>
                <a:spLocks/>
              </p:cNvSpPr>
              <p:nvPr/>
            </p:nvSpPr>
            <p:spPr bwMode="auto">
              <a:xfrm>
                <a:off x="3395672" y="2327289"/>
                <a:ext cx="87313"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8"/>
                      <a:pt x="23" y="15"/>
                      <a:pt x="18" y="19"/>
                    </a:cubicBezTo>
                    <a:cubicBezTo>
                      <a:pt x="14" y="22"/>
                      <a:pt x="8" y="22"/>
                      <a:pt x="4" y="18"/>
                    </a:cubicBezTo>
                    <a:cubicBezTo>
                      <a:pt x="0" y="14"/>
                      <a:pt x="1" y="7"/>
                      <a:pt x="5"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Freeform 179"/>
              <p:cNvSpPr>
                <a:spLocks/>
              </p:cNvSpPr>
              <p:nvPr/>
            </p:nvSpPr>
            <p:spPr bwMode="auto">
              <a:xfrm>
                <a:off x="3287721" y="2201876"/>
                <a:ext cx="85725" cy="87313"/>
              </a:xfrm>
              <a:custGeom>
                <a:avLst/>
                <a:gdLst>
                  <a:gd name="T0" fmla="*/ 20 w 23"/>
                  <a:gd name="T1" fmla="*/ 5 h 23"/>
                  <a:gd name="T2" fmla="*/ 19 w 23"/>
                  <a:gd name="T3" fmla="*/ 19 h 23"/>
                  <a:gd name="T4" fmla="*/ 4 w 23"/>
                  <a:gd name="T5" fmla="*/ 18 h 23"/>
                  <a:gd name="T6" fmla="*/ 5 w 23"/>
                  <a:gd name="T7" fmla="*/ 4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9"/>
                      <a:pt x="23" y="15"/>
                      <a:pt x="19" y="19"/>
                    </a:cubicBezTo>
                    <a:cubicBezTo>
                      <a:pt x="14" y="23"/>
                      <a:pt x="8" y="23"/>
                      <a:pt x="4" y="18"/>
                    </a:cubicBezTo>
                    <a:cubicBezTo>
                      <a:pt x="0" y="14"/>
                      <a:pt x="1" y="8"/>
                      <a:pt x="5" y="4"/>
                    </a:cubicBezTo>
                    <a:cubicBezTo>
                      <a:pt x="9" y="0"/>
                      <a:pt x="16" y="1"/>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180"/>
              <p:cNvSpPr>
                <a:spLocks/>
              </p:cNvSpPr>
              <p:nvPr/>
            </p:nvSpPr>
            <p:spPr bwMode="auto">
              <a:xfrm>
                <a:off x="3182946" y="2082813"/>
                <a:ext cx="85725" cy="82550"/>
              </a:xfrm>
              <a:custGeom>
                <a:avLst/>
                <a:gdLst>
                  <a:gd name="T0" fmla="*/ 19 w 23"/>
                  <a:gd name="T1" fmla="*/ 4 h 22"/>
                  <a:gd name="T2" fmla="*/ 18 w 23"/>
                  <a:gd name="T3" fmla="*/ 19 h 22"/>
                  <a:gd name="T4" fmla="*/ 4 w 23"/>
                  <a:gd name="T5" fmla="*/ 18 h 22"/>
                  <a:gd name="T6" fmla="*/ 4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2" y="15"/>
                      <a:pt x="18" y="19"/>
                    </a:cubicBezTo>
                    <a:cubicBezTo>
                      <a:pt x="14" y="22"/>
                      <a:pt x="7" y="22"/>
                      <a:pt x="4" y="18"/>
                    </a:cubicBezTo>
                    <a:cubicBezTo>
                      <a:pt x="0" y="14"/>
                      <a:pt x="0" y="7"/>
                      <a:pt x="4" y="3"/>
                    </a:cubicBezTo>
                    <a:cubicBezTo>
                      <a:pt x="9"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181"/>
              <p:cNvSpPr>
                <a:spLocks/>
              </p:cNvSpPr>
              <p:nvPr/>
            </p:nvSpPr>
            <p:spPr bwMode="auto">
              <a:xfrm>
                <a:off x="3073408" y="1958987"/>
                <a:ext cx="85725"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3" y="15"/>
                      <a:pt x="18" y="19"/>
                    </a:cubicBezTo>
                    <a:cubicBezTo>
                      <a:pt x="14" y="23"/>
                      <a:pt x="8" y="23"/>
                      <a:pt x="4" y="18"/>
                    </a:cubicBezTo>
                    <a:cubicBezTo>
                      <a:pt x="0" y="14"/>
                      <a:pt x="1" y="8"/>
                      <a:pt x="5" y="4"/>
                    </a:cubicBezTo>
                    <a:cubicBezTo>
                      <a:pt x="9" y="0"/>
                      <a:pt x="16"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182"/>
              <p:cNvSpPr>
                <a:spLocks/>
              </p:cNvSpPr>
              <p:nvPr/>
            </p:nvSpPr>
            <p:spPr bwMode="auto">
              <a:xfrm>
                <a:off x="2968633" y="1838336"/>
                <a:ext cx="82550" cy="82550"/>
              </a:xfrm>
              <a:custGeom>
                <a:avLst/>
                <a:gdLst>
                  <a:gd name="T0" fmla="*/ 19 w 22"/>
                  <a:gd name="T1" fmla="*/ 4 h 22"/>
                  <a:gd name="T2" fmla="*/ 18 w 22"/>
                  <a:gd name="T3" fmla="*/ 19 h 22"/>
                  <a:gd name="T4" fmla="*/ 3 w 22"/>
                  <a:gd name="T5" fmla="*/ 18 h 22"/>
                  <a:gd name="T6" fmla="*/ 4 w 22"/>
                  <a:gd name="T7" fmla="*/ 3 h 22"/>
                  <a:gd name="T8" fmla="*/ 19 w 22"/>
                  <a:gd name="T9" fmla="*/ 4 h 22"/>
                </a:gdLst>
                <a:ahLst/>
                <a:cxnLst>
                  <a:cxn ang="0">
                    <a:pos x="T0" y="T1"/>
                  </a:cxn>
                  <a:cxn ang="0">
                    <a:pos x="T2" y="T3"/>
                  </a:cxn>
                  <a:cxn ang="0">
                    <a:pos x="T4" y="T5"/>
                  </a:cxn>
                  <a:cxn ang="0">
                    <a:pos x="T6" y="T7"/>
                  </a:cxn>
                  <a:cxn ang="0">
                    <a:pos x="T8" y="T9"/>
                  </a:cxn>
                </a:cxnLst>
                <a:rect l="0" t="0" r="r" b="b"/>
                <a:pathLst>
                  <a:path w="22" h="22">
                    <a:moveTo>
                      <a:pt x="19" y="4"/>
                    </a:moveTo>
                    <a:cubicBezTo>
                      <a:pt x="22" y="9"/>
                      <a:pt x="22" y="15"/>
                      <a:pt x="18" y="19"/>
                    </a:cubicBezTo>
                    <a:cubicBezTo>
                      <a:pt x="13" y="22"/>
                      <a:pt x="7" y="22"/>
                      <a:pt x="3" y="18"/>
                    </a:cubicBezTo>
                    <a:cubicBezTo>
                      <a:pt x="0" y="14"/>
                      <a:pt x="0" y="7"/>
                      <a:pt x="4" y="3"/>
                    </a:cubicBezTo>
                    <a:cubicBezTo>
                      <a:pt x="8" y="0"/>
                      <a:pt x="15"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183"/>
              <p:cNvSpPr>
                <a:spLocks/>
              </p:cNvSpPr>
              <p:nvPr/>
            </p:nvSpPr>
            <p:spPr bwMode="auto">
              <a:xfrm>
                <a:off x="2859095" y="1714511"/>
                <a:ext cx="87313" cy="85726"/>
              </a:xfrm>
              <a:custGeom>
                <a:avLst/>
                <a:gdLst>
                  <a:gd name="T0" fmla="*/ 19 w 23"/>
                  <a:gd name="T1" fmla="*/ 5 h 23"/>
                  <a:gd name="T2" fmla="*/ 18 w 23"/>
                  <a:gd name="T3" fmla="*/ 19 h 23"/>
                  <a:gd name="T4" fmla="*/ 4 w 23"/>
                  <a:gd name="T5" fmla="*/ 18 h 23"/>
                  <a:gd name="T6" fmla="*/ 5 w 23"/>
                  <a:gd name="T7" fmla="*/ 4 h 23"/>
                  <a:gd name="T8" fmla="*/ 19 w 23"/>
                  <a:gd name="T9" fmla="*/ 5 h 23"/>
                </a:gdLst>
                <a:ahLst/>
                <a:cxnLst>
                  <a:cxn ang="0">
                    <a:pos x="T0" y="T1"/>
                  </a:cxn>
                  <a:cxn ang="0">
                    <a:pos x="T2" y="T3"/>
                  </a:cxn>
                  <a:cxn ang="0">
                    <a:pos x="T4" y="T5"/>
                  </a:cxn>
                  <a:cxn ang="0">
                    <a:pos x="T6" y="T7"/>
                  </a:cxn>
                  <a:cxn ang="0">
                    <a:pos x="T8" y="T9"/>
                  </a:cxn>
                </a:cxnLst>
                <a:rect l="0" t="0" r="r" b="b"/>
                <a:pathLst>
                  <a:path w="23" h="23">
                    <a:moveTo>
                      <a:pt x="19" y="5"/>
                    </a:moveTo>
                    <a:cubicBezTo>
                      <a:pt x="23" y="9"/>
                      <a:pt x="22" y="15"/>
                      <a:pt x="18" y="19"/>
                    </a:cubicBezTo>
                    <a:cubicBezTo>
                      <a:pt x="14" y="23"/>
                      <a:pt x="7" y="23"/>
                      <a:pt x="4" y="18"/>
                    </a:cubicBezTo>
                    <a:cubicBezTo>
                      <a:pt x="0" y="14"/>
                      <a:pt x="0" y="8"/>
                      <a:pt x="5" y="4"/>
                    </a:cubicBezTo>
                    <a:cubicBezTo>
                      <a:pt x="9" y="0"/>
                      <a:pt x="15" y="1"/>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184"/>
              <p:cNvSpPr>
                <a:spLocks/>
              </p:cNvSpPr>
              <p:nvPr/>
            </p:nvSpPr>
            <p:spPr bwMode="auto">
              <a:xfrm>
                <a:off x="2751145" y="1593860"/>
                <a:ext cx="85725" cy="82550"/>
              </a:xfrm>
              <a:custGeom>
                <a:avLst/>
                <a:gdLst>
                  <a:gd name="T0" fmla="*/ 19 w 23"/>
                  <a:gd name="T1" fmla="*/ 4 h 22"/>
                  <a:gd name="T2" fmla="*/ 18 w 23"/>
                  <a:gd name="T3" fmla="*/ 19 h 22"/>
                  <a:gd name="T4" fmla="*/ 4 w 23"/>
                  <a:gd name="T5" fmla="*/ 18 h 22"/>
                  <a:gd name="T6" fmla="*/ 5 w 23"/>
                  <a:gd name="T7" fmla="*/ 3 h 22"/>
                  <a:gd name="T8" fmla="*/ 19 w 23"/>
                  <a:gd name="T9" fmla="*/ 4 h 22"/>
                </a:gdLst>
                <a:ahLst/>
                <a:cxnLst>
                  <a:cxn ang="0">
                    <a:pos x="T0" y="T1"/>
                  </a:cxn>
                  <a:cxn ang="0">
                    <a:pos x="T2" y="T3"/>
                  </a:cxn>
                  <a:cxn ang="0">
                    <a:pos x="T4" y="T5"/>
                  </a:cxn>
                  <a:cxn ang="0">
                    <a:pos x="T6" y="T7"/>
                  </a:cxn>
                  <a:cxn ang="0">
                    <a:pos x="T8" y="T9"/>
                  </a:cxn>
                </a:cxnLst>
                <a:rect l="0" t="0" r="r" b="b"/>
                <a:pathLst>
                  <a:path w="23" h="22">
                    <a:moveTo>
                      <a:pt x="19" y="4"/>
                    </a:moveTo>
                    <a:cubicBezTo>
                      <a:pt x="23" y="9"/>
                      <a:pt x="23" y="15"/>
                      <a:pt x="18" y="19"/>
                    </a:cubicBezTo>
                    <a:cubicBezTo>
                      <a:pt x="14" y="22"/>
                      <a:pt x="8" y="22"/>
                      <a:pt x="4" y="18"/>
                    </a:cubicBezTo>
                    <a:cubicBezTo>
                      <a:pt x="0" y="14"/>
                      <a:pt x="1" y="7"/>
                      <a:pt x="5" y="3"/>
                    </a:cubicBezTo>
                    <a:cubicBezTo>
                      <a:pt x="9" y="0"/>
                      <a:pt x="16" y="0"/>
                      <a:pt x="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187"/>
              <p:cNvSpPr>
                <a:spLocks/>
              </p:cNvSpPr>
              <p:nvPr/>
            </p:nvSpPr>
            <p:spPr bwMode="auto">
              <a:xfrm>
                <a:off x="2403638" y="1242672"/>
                <a:ext cx="368300" cy="368302"/>
              </a:xfrm>
              <a:custGeom>
                <a:avLst/>
                <a:gdLst>
                  <a:gd name="T0" fmla="*/ 82 w 98"/>
                  <a:gd name="T1" fmla="*/ 20 h 98"/>
                  <a:gd name="T2" fmla="*/ 78 w 98"/>
                  <a:gd name="T3" fmla="*/ 82 h 98"/>
                  <a:gd name="T4" fmla="*/ 16 w 98"/>
                  <a:gd name="T5" fmla="*/ 78 h 98"/>
                  <a:gd name="T6" fmla="*/ 20 w 98"/>
                  <a:gd name="T7" fmla="*/ 16 h 98"/>
                  <a:gd name="T8" fmla="*/ 82 w 98"/>
                  <a:gd name="T9" fmla="*/ 20 h 98"/>
                </a:gdLst>
                <a:ahLst/>
                <a:cxnLst>
                  <a:cxn ang="0">
                    <a:pos x="T0" y="T1"/>
                  </a:cxn>
                  <a:cxn ang="0">
                    <a:pos x="T2" y="T3"/>
                  </a:cxn>
                  <a:cxn ang="0">
                    <a:pos x="T4" y="T5"/>
                  </a:cxn>
                  <a:cxn ang="0">
                    <a:pos x="T6" y="T7"/>
                  </a:cxn>
                  <a:cxn ang="0">
                    <a:pos x="T8" y="T9"/>
                  </a:cxn>
                </a:cxnLst>
                <a:rect l="0" t="0" r="r" b="b"/>
                <a:pathLst>
                  <a:path w="98" h="98">
                    <a:moveTo>
                      <a:pt x="82" y="20"/>
                    </a:moveTo>
                    <a:cubicBezTo>
                      <a:pt x="98" y="38"/>
                      <a:pt x="96" y="65"/>
                      <a:pt x="78" y="82"/>
                    </a:cubicBezTo>
                    <a:cubicBezTo>
                      <a:pt x="60" y="98"/>
                      <a:pt x="32" y="96"/>
                      <a:pt x="16" y="78"/>
                    </a:cubicBezTo>
                    <a:cubicBezTo>
                      <a:pt x="0" y="59"/>
                      <a:pt x="2" y="32"/>
                      <a:pt x="20" y="16"/>
                    </a:cubicBezTo>
                    <a:cubicBezTo>
                      <a:pt x="38" y="0"/>
                      <a:pt x="66" y="1"/>
                      <a:pt x="82"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0" name="Group 337"/>
            <p:cNvGrpSpPr/>
            <p:nvPr/>
          </p:nvGrpSpPr>
          <p:grpSpPr>
            <a:xfrm>
              <a:off x="4842994" y="3083886"/>
              <a:ext cx="772864" cy="174667"/>
              <a:chOff x="2427294" y="3435371"/>
              <a:chExt cx="1074740" cy="242889"/>
            </a:xfrm>
            <a:solidFill>
              <a:srgbClr val="072B60"/>
            </a:solidFill>
          </p:grpSpPr>
          <p:sp>
            <p:nvSpPr>
              <p:cNvPr id="507" name="Freeform 188"/>
              <p:cNvSpPr>
                <a:spLocks/>
              </p:cNvSpPr>
              <p:nvPr/>
            </p:nvSpPr>
            <p:spPr bwMode="auto">
              <a:xfrm>
                <a:off x="3422659" y="3441721"/>
                <a:ext cx="79375" cy="79375"/>
              </a:xfrm>
              <a:custGeom>
                <a:avLst/>
                <a:gdLst>
                  <a:gd name="T0" fmla="*/ 9 w 21"/>
                  <a:gd name="T1" fmla="*/ 0 h 21"/>
                  <a:gd name="T2" fmla="*/ 20 w 21"/>
                  <a:gd name="T3" fmla="*/ 10 h 21"/>
                  <a:gd name="T4" fmla="*/ 11 w 21"/>
                  <a:gd name="T5" fmla="*/ 21 h 21"/>
                  <a:gd name="T6" fmla="*/ 0 w 21"/>
                  <a:gd name="T7" fmla="*/ 11 h 21"/>
                  <a:gd name="T8" fmla="*/ 9 w 21"/>
                  <a:gd name="T9" fmla="*/ 0 h 21"/>
                </a:gdLst>
                <a:ahLst/>
                <a:cxnLst>
                  <a:cxn ang="0">
                    <a:pos x="T0" y="T1"/>
                  </a:cxn>
                  <a:cxn ang="0">
                    <a:pos x="T2" y="T3"/>
                  </a:cxn>
                  <a:cxn ang="0">
                    <a:pos x="T4" y="T5"/>
                  </a:cxn>
                  <a:cxn ang="0">
                    <a:pos x="T6" y="T7"/>
                  </a:cxn>
                  <a:cxn ang="0">
                    <a:pos x="T8" y="T9"/>
                  </a:cxn>
                </a:cxnLst>
                <a:rect l="0" t="0" r="r" b="b"/>
                <a:pathLst>
                  <a:path w="21" h="21">
                    <a:moveTo>
                      <a:pt x="9" y="0"/>
                    </a:moveTo>
                    <a:cubicBezTo>
                      <a:pt x="15" y="0"/>
                      <a:pt x="20" y="4"/>
                      <a:pt x="20" y="10"/>
                    </a:cubicBezTo>
                    <a:cubicBezTo>
                      <a:pt x="21" y="15"/>
                      <a:pt x="17" y="20"/>
                      <a:pt x="11" y="21"/>
                    </a:cubicBezTo>
                    <a:cubicBezTo>
                      <a:pt x="5" y="21"/>
                      <a:pt x="0" y="17"/>
                      <a:pt x="0" y="11"/>
                    </a:cubicBezTo>
                    <a:cubicBezTo>
                      <a:pt x="0" y="6"/>
                      <a:pt x="4" y="1"/>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189"/>
              <p:cNvSpPr>
                <a:spLocks/>
              </p:cNvSpPr>
              <p:nvPr/>
            </p:nvSpPr>
            <p:spPr bwMode="auto">
              <a:xfrm>
                <a:off x="3257559" y="3452833"/>
                <a:ext cx="82550" cy="82550"/>
              </a:xfrm>
              <a:custGeom>
                <a:avLst/>
                <a:gdLst>
                  <a:gd name="T0" fmla="*/ 10 w 22"/>
                  <a:gd name="T1" fmla="*/ 1 h 22"/>
                  <a:gd name="T2" fmla="*/ 21 w 22"/>
                  <a:gd name="T3" fmla="*/ 10 h 22"/>
                  <a:gd name="T4" fmla="*/ 12 w 22"/>
                  <a:gd name="T5" fmla="*/ 21 h 22"/>
                  <a:gd name="T6" fmla="*/ 1 w 22"/>
                  <a:gd name="T7" fmla="*/ 12 h 22"/>
                  <a:gd name="T8" fmla="*/ 10 w 22"/>
                  <a:gd name="T9" fmla="*/ 1 h 22"/>
                </a:gdLst>
                <a:ahLst/>
                <a:cxnLst>
                  <a:cxn ang="0">
                    <a:pos x="T0" y="T1"/>
                  </a:cxn>
                  <a:cxn ang="0">
                    <a:pos x="T2" y="T3"/>
                  </a:cxn>
                  <a:cxn ang="0">
                    <a:pos x="T4" y="T5"/>
                  </a:cxn>
                  <a:cxn ang="0">
                    <a:pos x="T6" y="T7"/>
                  </a:cxn>
                  <a:cxn ang="0">
                    <a:pos x="T8" y="T9"/>
                  </a:cxn>
                </a:cxnLst>
                <a:rect l="0" t="0" r="r" b="b"/>
                <a:pathLst>
                  <a:path w="22" h="22">
                    <a:moveTo>
                      <a:pt x="10" y="1"/>
                    </a:moveTo>
                    <a:cubicBezTo>
                      <a:pt x="16" y="0"/>
                      <a:pt x="21" y="4"/>
                      <a:pt x="21" y="10"/>
                    </a:cubicBezTo>
                    <a:cubicBezTo>
                      <a:pt x="22" y="16"/>
                      <a:pt x="17" y="21"/>
                      <a:pt x="12" y="21"/>
                    </a:cubicBezTo>
                    <a:cubicBezTo>
                      <a:pt x="6" y="22"/>
                      <a:pt x="1" y="17"/>
                      <a:pt x="1" y="12"/>
                    </a:cubicBezTo>
                    <a:cubicBezTo>
                      <a:pt x="0" y="6"/>
                      <a:pt x="5"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190"/>
              <p:cNvSpPr>
                <a:spLocks/>
              </p:cNvSpPr>
              <p:nvPr/>
            </p:nvSpPr>
            <p:spPr bwMode="auto">
              <a:xfrm>
                <a:off x="3095633" y="3468709"/>
                <a:ext cx="79375" cy="79375"/>
              </a:xfrm>
              <a:custGeom>
                <a:avLst/>
                <a:gdLst>
                  <a:gd name="T0" fmla="*/ 10 w 21"/>
                  <a:gd name="T1" fmla="*/ 0 h 21"/>
                  <a:gd name="T2" fmla="*/ 21 w 21"/>
                  <a:gd name="T3" fmla="*/ 10 h 21"/>
                  <a:gd name="T4" fmla="*/ 12 w 21"/>
                  <a:gd name="T5" fmla="*/ 21 h 21"/>
                  <a:gd name="T6" fmla="*/ 1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6" y="0"/>
                      <a:pt x="21" y="4"/>
                      <a:pt x="21" y="10"/>
                    </a:cubicBezTo>
                    <a:cubicBezTo>
                      <a:pt x="21" y="15"/>
                      <a:pt x="17" y="20"/>
                      <a:pt x="12" y="21"/>
                    </a:cubicBezTo>
                    <a:cubicBezTo>
                      <a:pt x="6" y="21"/>
                      <a:pt x="1" y="17"/>
                      <a:pt x="1"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191"/>
              <p:cNvSpPr>
                <a:spLocks/>
              </p:cNvSpPr>
              <p:nvPr/>
            </p:nvSpPr>
            <p:spPr bwMode="auto">
              <a:xfrm>
                <a:off x="2933708" y="3479821"/>
                <a:ext cx="79375" cy="82550"/>
              </a:xfrm>
              <a:custGeom>
                <a:avLst/>
                <a:gdLst>
                  <a:gd name="T0" fmla="*/ 10 w 21"/>
                  <a:gd name="T1" fmla="*/ 1 h 22"/>
                  <a:gd name="T2" fmla="*/ 21 w 21"/>
                  <a:gd name="T3" fmla="*/ 10 h 22"/>
                  <a:gd name="T4" fmla="*/ 11 w 21"/>
                  <a:gd name="T5" fmla="*/ 21 h 22"/>
                  <a:gd name="T6" fmla="*/ 0 w 21"/>
                  <a:gd name="T7" fmla="*/ 12 h 22"/>
                  <a:gd name="T8" fmla="*/ 10 w 21"/>
                  <a:gd name="T9" fmla="*/ 1 h 22"/>
                </a:gdLst>
                <a:ahLst/>
                <a:cxnLst>
                  <a:cxn ang="0">
                    <a:pos x="T0" y="T1"/>
                  </a:cxn>
                  <a:cxn ang="0">
                    <a:pos x="T2" y="T3"/>
                  </a:cxn>
                  <a:cxn ang="0">
                    <a:pos x="T4" y="T5"/>
                  </a:cxn>
                  <a:cxn ang="0">
                    <a:pos x="T6" y="T7"/>
                  </a:cxn>
                  <a:cxn ang="0">
                    <a:pos x="T8" y="T9"/>
                  </a:cxn>
                </a:cxnLst>
                <a:rect l="0" t="0" r="r" b="b"/>
                <a:pathLst>
                  <a:path w="21" h="22">
                    <a:moveTo>
                      <a:pt x="10" y="1"/>
                    </a:moveTo>
                    <a:cubicBezTo>
                      <a:pt x="15" y="0"/>
                      <a:pt x="20" y="5"/>
                      <a:pt x="21" y="10"/>
                    </a:cubicBezTo>
                    <a:cubicBezTo>
                      <a:pt x="21" y="16"/>
                      <a:pt x="17" y="21"/>
                      <a:pt x="11" y="21"/>
                    </a:cubicBezTo>
                    <a:cubicBezTo>
                      <a:pt x="6" y="22"/>
                      <a:pt x="1" y="17"/>
                      <a:pt x="0" y="12"/>
                    </a:cubicBezTo>
                    <a:cubicBezTo>
                      <a:pt x="0" y="6"/>
                      <a:pt x="4"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Freeform 192"/>
              <p:cNvSpPr>
                <a:spLocks/>
              </p:cNvSpPr>
              <p:nvPr/>
            </p:nvSpPr>
            <p:spPr bwMode="auto">
              <a:xfrm>
                <a:off x="2773370" y="3494109"/>
                <a:ext cx="77788" cy="79375"/>
              </a:xfrm>
              <a:custGeom>
                <a:avLst/>
                <a:gdLst>
                  <a:gd name="T0" fmla="*/ 10 w 21"/>
                  <a:gd name="T1" fmla="*/ 0 h 21"/>
                  <a:gd name="T2" fmla="*/ 21 w 21"/>
                  <a:gd name="T3" fmla="*/ 10 h 21"/>
                  <a:gd name="T4" fmla="*/ 11 w 21"/>
                  <a:gd name="T5" fmla="*/ 21 h 21"/>
                  <a:gd name="T6" fmla="*/ 0 w 21"/>
                  <a:gd name="T7" fmla="*/ 11 h 21"/>
                  <a:gd name="T8" fmla="*/ 10 w 21"/>
                  <a:gd name="T9" fmla="*/ 0 h 21"/>
                </a:gdLst>
                <a:ahLst/>
                <a:cxnLst>
                  <a:cxn ang="0">
                    <a:pos x="T0" y="T1"/>
                  </a:cxn>
                  <a:cxn ang="0">
                    <a:pos x="T2" y="T3"/>
                  </a:cxn>
                  <a:cxn ang="0">
                    <a:pos x="T4" y="T5"/>
                  </a:cxn>
                  <a:cxn ang="0">
                    <a:pos x="T6" y="T7"/>
                  </a:cxn>
                  <a:cxn ang="0">
                    <a:pos x="T8" y="T9"/>
                  </a:cxn>
                </a:cxnLst>
                <a:rect l="0" t="0" r="r" b="b"/>
                <a:pathLst>
                  <a:path w="21" h="21">
                    <a:moveTo>
                      <a:pt x="10" y="0"/>
                    </a:moveTo>
                    <a:cubicBezTo>
                      <a:pt x="15" y="0"/>
                      <a:pt x="20" y="4"/>
                      <a:pt x="21" y="10"/>
                    </a:cubicBezTo>
                    <a:cubicBezTo>
                      <a:pt x="21" y="15"/>
                      <a:pt x="17" y="20"/>
                      <a:pt x="11" y="21"/>
                    </a:cubicBezTo>
                    <a:cubicBezTo>
                      <a:pt x="6" y="21"/>
                      <a:pt x="1" y="17"/>
                      <a:pt x="0" y="11"/>
                    </a:cubicBezTo>
                    <a:cubicBezTo>
                      <a:pt x="0" y="6"/>
                      <a:pt x="4" y="1"/>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193"/>
              <p:cNvSpPr>
                <a:spLocks/>
              </p:cNvSpPr>
              <p:nvPr/>
            </p:nvSpPr>
            <p:spPr bwMode="auto">
              <a:xfrm>
                <a:off x="2427294" y="3435371"/>
                <a:ext cx="244476" cy="242889"/>
              </a:xfrm>
              <a:custGeom>
                <a:avLst/>
                <a:gdLst>
                  <a:gd name="T0" fmla="*/ 30 w 65"/>
                  <a:gd name="T1" fmla="*/ 1 h 65"/>
                  <a:gd name="T2" fmla="*/ 63 w 65"/>
                  <a:gd name="T3" fmla="*/ 30 h 65"/>
                  <a:gd name="T4" fmla="*/ 35 w 65"/>
                  <a:gd name="T5" fmla="*/ 63 h 65"/>
                  <a:gd name="T6" fmla="*/ 1 w 65"/>
                  <a:gd name="T7" fmla="*/ 35 h 65"/>
                  <a:gd name="T8" fmla="*/ 30 w 65"/>
                  <a:gd name="T9" fmla="*/ 1 h 65"/>
                </a:gdLst>
                <a:ahLst/>
                <a:cxnLst>
                  <a:cxn ang="0">
                    <a:pos x="T0" y="T1"/>
                  </a:cxn>
                  <a:cxn ang="0">
                    <a:pos x="T2" y="T3"/>
                  </a:cxn>
                  <a:cxn ang="0">
                    <a:pos x="T4" y="T5"/>
                  </a:cxn>
                  <a:cxn ang="0">
                    <a:pos x="T6" y="T7"/>
                  </a:cxn>
                  <a:cxn ang="0">
                    <a:pos x="T8" y="T9"/>
                  </a:cxn>
                </a:cxnLst>
                <a:rect l="0" t="0" r="r" b="b"/>
                <a:pathLst>
                  <a:path w="65" h="65">
                    <a:moveTo>
                      <a:pt x="30" y="1"/>
                    </a:moveTo>
                    <a:cubicBezTo>
                      <a:pt x="47" y="0"/>
                      <a:pt x="62" y="13"/>
                      <a:pt x="63" y="30"/>
                    </a:cubicBezTo>
                    <a:cubicBezTo>
                      <a:pt x="65" y="47"/>
                      <a:pt x="52" y="62"/>
                      <a:pt x="35" y="63"/>
                    </a:cubicBezTo>
                    <a:cubicBezTo>
                      <a:pt x="18" y="65"/>
                      <a:pt x="3" y="52"/>
                      <a:pt x="1" y="35"/>
                    </a:cubicBezTo>
                    <a:cubicBezTo>
                      <a:pt x="0" y="18"/>
                      <a:pt x="13" y="3"/>
                      <a:pt x="3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1" name="Group 339"/>
            <p:cNvGrpSpPr/>
            <p:nvPr/>
          </p:nvGrpSpPr>
          <p:grpSpPr>
            <a:xfrm>
              <a:off x="5566792" y="3570182"/>
              <a:ext cx="334491" cy="445225"/>
              <a:chOff x="3433772" y="4111650"/>
              <a:chExt cx="465138" cy="619129"/>
            </a:xfrm>
            <a:solidFill>
              <a:srgbClr val="072B60"/>
            </a:solidFill>
          </p:grpSpPr>
          <p:sp>
            <p:nvSpPr>
              <p:cNvPr id="503" name="Freeform 194"/>
              <p:cNvSpPr>
                <a:spLocks/>
              </p:cNvSpPr>
              <p:nvPr/>
            </p:nvSpPr>
            <p:spPr bwMode="auto">
              <a:xfrm>
                <a:off x="3810010" y="4111650"/>
                <a:ext cx="88900" cy="85726"/>
              </a:xfrm>
              <a:custGeom>
                <a:avLst/>
                <a:gdLst>
                  <a:gd name="T0" fmla="*/ 4 w 24"/>
                  <a:gd name="T1" fmla="*/ 6 h 23"/>
                  <a:gd name="T2" fmla="*/ 18 w 24"/>
                  <a:gd name="T3" fmla="*/ 3 h 23"/>
                  <a:gd name="T4" fmla="*/ 21 w 24"/>
                  <a:gd name="T5" fmla="*/ 17 h 23"/>
                  <a:gd name="T6" fmla="*/ 6 w 24"/>
                  <a:gd name="T7" fmla="*/ 20 h 23"/>
                  <a:gd name="T8" fmla="*/ 4 w 24"/>
                  <a:gd name="T9" fmla="*/ 6 h 23"/>
                </a:gdLst>
                <a:ahLst/>
                <a:cxnLst>
                  <a:cxn ang="0">
                    <a:pos x="T0" y="T1"/>
                  </a:cxn>
                  <a:cxn ang="0">
                    <a:pos x="T2" y="T3"/>
                  </a:cxn>
                  <a:cxn ang="0">
                    <a:pos x="T4" y="T5"/>
                  </a:cxn>
                  <a:cxn ang="0">
                    <a:pos x="T6" y="T7"/>
                  </a:cxn>
                  <a:cxn ang="0">
                    <a:pos x="T8" y="T9"/>
                  </a:cxn>
                </a:cxnLst>
                <a:rect l="0" t="0" r="r" b="b"/>
                <a:pathLst>
                  <a:path w="24" h="23">
                    <a:moveTo>
                      <a:pt x="4" y="6"/>
                    </a:moveTo>
                    <a:cubicBezTo>
                      <a:pt x="7" y="1"/>
                      <a:pt x="13" y="0"/>
                      <a:pt x="18" y="3"/>
                    </a:cubicBezTo>
                    <a:cubicBezTo>
                      <a:pt x="23" y="6"/>
                      <a:pt x="24" y="13"/>
                      <a:pt x="21" y="17"/>
                    </a:cubicBezTo>
                    <a:cubicBezTo>
                      <a:pt x="17" y="22"/>
                      <a:pt x="11" y="23"/>
                      <a:pt x="6" y="20"/>
                    </a:cubicBezTo>
                    <a:cubicBezTo>
                      <a:pt x="2" y="17"/>
                      <a:pt x="0" y="11"/>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195"/>
              <p:cNvSpPr>
                <a:spLocks/>
              </p:cNvSpPr>
              <p:nvPr/>
            </p:nvSpPr>
            <p:spPr bwMode="auto">
              <a:xfrm>
                <a:off x="3719523" y="4246588"/>
                <a:ext cx="90488" cy="85726"/>
              </a:xfrm>
              <a:custGeom>
                <a:avLst/>
                <a:gdLst>
                  <a:gd name="T0" fmla="*/ 3 w 24"/>
                  <a:gd name="T1" fmla="*/ 6 h 23"/>
                  <a:gd name="T2" fmla="*/ 18 w 24"/>
                  <a:gd name="T3" fmla="*/ 3 h 23"/>
                  <a:gd name="T4" fmla="*/ 20 w 24"/>
                  <a:gd name="T5" fmla="*/ 17 h 23"/>
                  <a:gd name="T6" fmla="*/ 6 w 24"/>
                  <a:gd name="T7" fmla="*/ 20 h 23"/>
                  <a:gd name="T8" fmla="*/ 3 w 24"/>
                  <a:gd name="T9" fmla="*/ 6 h 23"/>
                </a:gdLst>
                <a:ahLst/>
                <a:cxnLst>
                  <a:cxn ang="0">
                    <a:pos x="T0" y="T1"/>
                  </a:cxn>
                  <a:cxn ang="0">
                    <a:pos x="T2" y="T3"/>
                  </a:cxn>
                  <a:cxn ang="0">
                    <a:pos x="T4" y="T5"/>
                  </a:cxn>
                  <a:cxn ang="0">
                    <a:pos x="T6" y="T7"/>
                  </a:cxn>
                  <a:cxn ang="0">
                    <a:pos x="T8" y="T9"/>
                  </a:cxn>
                </a:cxnLst>
                <a:rect l="0" t="0" r="r" b="b"/>
                <a:pathLst>
                  <a:path w="24" h="23">
                    <a:moveTo>
                      <a:pt x="3" y="6"/>
                    </a:moveTo>
                    <a:cubicBezTo>
                      <a:pt x="7" y="1"/>
                      <a:pt x="13" y="0"/>
                      <a:pt x="18" y="3"/>
                    </a:cubicBezTo>
                    <a:cubicBezTo>
                      <a:pt x="22" y="6"/>
                      <a:pt x="24" y="13"/>
                      <a:pt x="20" y="17"/>
                    </a:cubicBezTo>
                    <a:cubicBezTo>
                      <a:pt x="17" y="22"/>
                      <a:pt x="11" y="23"/>
                      <a:pt x="6" y="20"/>
                    </a:cubicBezTo>
                    <a:cubicBezTo>
                      <a:pt x="2" y="17"/>
                      <a:pt x="0" y="11"/>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196"/>
              <p:cNvSpPr>
                <a:spLocks/>
              </p:cNvSpPr>
              <p:nvPr/>
            </p:nvSpPr>
            <p:spPr bwMode="auto">
              <a:xfrm>
                <a:off x="3629035" y="4381526"/>
                <a:ext cx="87313" cy="85726"/>
              </a:xfrm>
              <a:custGeom>
                <a:avLst/>
                <a:gdLst>
                  <a:gd name="T0" fmla="*/ 3 w 23"/>
                  <a:gd name="T1" fmla="*/ 6 h 23"/>
                  <a:gd name="T2" fmla="*/ 17 w 23"/>
                  <a:gd name="T3" fmla="*/ 3 h 23"/>
                  <a:gd name="T4" fmla="*/ 20 w 23"/>
                  <a:gd name="T5" fmla="*/ 17 h 23"/>
                  <a:gd name="T6" fmla="*/ 6 w 23"/>
                  <a:gd name="T7" fmla="*/ 20 h 23"/>
                  <a:gd name="T8" fmla="*/ 3 w 23"/>
                  <a:gd name="T9" fmla="*/ 6 h 23"/>
                </a:gdLst>
                <a:ahLst/>
                <a:cxnLst>
                  <a:cxn ang="0">
                    <a:pos x="T0" y="T1"/>
                  </a:cxn>
                  <a:cxn ang="0">
                    <a:pos x="T2" y="T3"/>
                  </a:cxn>
                  <a:cxn ang="0">
                    <a:pos x="T4" y="T5"/>
                  </a:cxn>
                  <a:cxn ang="0">
                    <a:pos x="T6" y="T7"/>
                  </a:cxn>
                  <a:cxn ang="0">
                    <a:pos x="T8" y="T9"/>
                  </a:cxn>
                </a:cxnLst>
                <a:rect l="0" t="0" r="r" b="b"/>
                <a:pathLst>
                  <a:path w="23" h="23">
                    <a:moveTo>
                      <a:pt x="3" y="6"/>
                    </a:moveTo>
                    <a:cubicBezTo>
                      <a:pt x="6" y="1"/>
                      <a:pt x="13" y="0"/>
                      <a:pt x="17" y="3"/>
                    </a:cubicBezTo>
                    <a:cubicBezTo>
                      <a:pt x="22" y="6"/>
                      <a:pt x="23" y="12"/>
                      <a:pt x="20" y="17"/>
                    </a:cubicBezTo>
                    <a:cubicBezTo>
                      <a:pt x="17" y="22"/>
                      <a:pt x="11" y="23"/>
                      <a:pt x="6" y="20"/>
                    </a:cubicBezTo>
                    <a:cubicBezTo>
                      <a:pt x="1" y="17"/>
                      <a:pt x="0" y="10"/>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197"/>
              <p:cNvSpPr>
                <a:spLocks/>
              </p:cNvSpPr>
              <p:nvPr/>
            </p:nvSpPr>
            <p:spPr bwMode="auto">
              <a:xfrm>
                <a:off x="3433772" y="4519640"/>
                <a:ext cx="211138" cy="211139"/>
              </a:xfrm>
              <a:custGeom>
                <a:avLst/>
                <a:gdLst>
                  <a:gd name="T0" fmla="*/ 7 w 56"/>
                  <a:gd name="T1" fmla="*/ 14 h 56"/>
                  <a:gd name="T2" fmla="*/ 42 w 56"/>
                  <a:gd name="T3" fmla="*/ 7 h 56"/>
                  <a:gd name="T4" fmla="*/ 48 w 56"/>
                  <a:gd name="T5" fmla="*/ 42 h 56"/>
                  <a:gd name="T6" fmla="*/ 14 w 56"/>
                  <a:gd name="T7" fmla="*/ 48 h 56"/>
                  <a:gd name="T8" fmla="*/ 7 w 56"/>
                  <a:gd name="T9" fmla="*/ 14 h 56"/>
                </a:gdLst>
                <a:ahLst/>
                <a:cxnLst>
                  <a:cxn ang="0">
                    <a:pos x="T0" y="T1"/>
                  </a:cxn>
                  <a:cxn ang="0">
                    <a:pos x="T2" y="T3"/>
                  </a:cxn>
                  <a:cxn ang="0">
                    <a:pos x="T4" y="T5"/>
                  </a:cxn>
                  <a:cxn ang="0">
                    <a:pos x="T6" y="T7"/>
                  </a:cxn>
                  <a:cxn ang="0">
                    <a:pos x="T8" y="T9"/>
                  </a:cxn>
                </a:cxnLst>
                <a:rect l="0" t="0" r="r" b="b"/>
                <a:pathLst>
                  <a:path w="56" h="56">
                    <a:moveTo>
                      <a:pt x="7" y="14"/>
                    </a:moveTo>
                    <a:cubicBezTo>
                      <a:pt x="15" y="3"/>
                      <a:pt x="30" y="0"/>
                      <a:pt x="42" y="7"/>
                    </a:cubicBezTo>
                    <a:cubicBezTo>
                      <a:pt x="53" y="15"/>
                      <a:pt x="56" y="30"/>
                      <a:pt x="48" y="42"/>
                    </a:cubicBezTo>
                    <a:cubicBezTo>
                      <a:pt x="41" y="53"/>
                      <a:pt x="25" y="56"/>
                      <a:pt x="14" y="48"/>
                    </a:cubicBezTo>
                    <a:cubicBezTo>
                      <a:pt x="3" y="41"/>
                      <a:pt x="0" y="25"/>
                      <a:pt x="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2" name="Group 206"/>
            <p:cNvGrpSpPr/>
            <p:nvPr userDrawn="1"/>
          </p:nvGrpSpPr>
          <p:grpSpPr>
            <a:xfrm>
              <a:off x="5323622" y="814358"/>
              <a:ext cx="883605" cy="1666754"/>
              <a:chOff x="5323622" y="814358"/>
              <a:chExt cx="883605" cy="1666754"/>
            </a:xfrm>
          </p:grpSpPr>
          <p:grpSp>
            <p:nvGrpSpPr>
              <p:cNvPr id="482" name="Group 205"/>
              <p:cNvGrpSpPr/>
              <p:nvPr userDrawn="1"/>
            </p:nvGrpSpPr>
            <p:grpSpPr>
              <a:xfrm>
                <a:off x="5859037" y="1745914"/>
                <a:ext cx="253436" cy="735198"/>
                <a:chOff x="5859037" y="1745914"/>
                <a:chExt cx="253436" cy="735198"/>
              </a:xfrm>
            </p:grpSpPr>
            <p:sp>
              <p:nvSpPr>
                <p:cNvPr id="498" name="Freeform 230"/>
                <p:cNvSpPr>
                  <a:spLocks/>
                </p:cNvSpPr>
                <p:nvPr/>
              </p:nvSpPr>
              <p:spPr bwMode="auto">
                <a:xfrm>
                  <a:off x="6025711" y="2394349"/>
                  <a:ext cx="86762" cy="86763"/>
                </a:xfrm>
                <a:custGeom>
                  <a:avLst/>
                  <a:gdLst>
                    <a:gd name="T0" fmla="*/ 30 w 32"/>
                    <a:gd name="T1" fmla="*/ 13 h 32"/>
                    <a:gd name="T2" fmla="*/ 20 w 32"/>
                    <a:gd name="T3" fmla="*/ 30 h 32"/>
                    <a:gd name="T4" fmla="*/ 2 w 32"/>
                    <a:gd name="T5" fmla="*/ 20 h 32"/>
                    <a:gd name="T6" fmla="*/ 12 w 32"/>
                    <a:gd name="T7" fmla="*/ 2 h 32"/>
                    <a:gd name="T8" fmla="*/ 30 w 32"/>
                    <a:gd name="T9" fmla="*/ 13 h 32"/>
                  </a:gdLst>
                  <a:ahLst/>
                  <a:cxnLst>
                    <a:cxn ang="0">
                      <a:pos x="T0" y="T1"/>
                    </a:cxn>
                    <a:cxn ang="0">
                      <a:pos x="T2" y="T3"/>
                    </a:cxn>
                    <a:cxn ang="0">
                      <a:pos x="T4" y="T5"/>
                    </a:cxn>
                    <a:cxn ang="0">
                      <a:pos x="T6" y="T7"/>
                    </a:cxn>
                    <a:cxn ang="0">
                      <a:pos x="T8" y="T9"/>
                    </a:cxn>
                  </a:cxnLst>
                  <a:rect l="0" t="0" r="r" b="b"/>
                  <a:pathLst>
                    <a:path w="32" h="32">
                      <a:moveTo>
                        <a:pt x="30" y="13"/>
                      </a:moveTo>
                      <a:cubicBezTo>
                        <a:pt x="32" y="20"/>
                        <a:pt x="27" y="28"/>
                        <a:pt x="20" y="30"/>
                      </a:cubicBezTo>
                      <a:cubicBezTo>
                        <a:pt x="12" y="32"/>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9" name="Freeform 231"/>
                <p:cNvSpPr>
                  <a:spLocks/>
                </p:cNvSpPr>
                <p:nvPr/>
              </p:nvSpPr>
              <p:spPr bwMode="auto">
                <a:xfrm>
                  <a:off x="5982330" y="2232241"/>
                  <a:ext cx="89045" cy="86763"/>
                </a:xfrm>
                <a:custGeom>
                  <a:avLst/>
                  <a:gdLst>
                    <a:gd name="T0" fmla="*/ 31 w 33"/>
                    <a:gd name="T1" fmla="*/ 13 h 32"/>
                    <a:gd name="T2" fmla="*/ 20 w 33"/>
                    <a:gd name="T3" fmla="*/ 30 h 32"/>
                    <a:gd name="T4" fmla="*/ 2 w 33"/>
                    <a:gd name="T5" fmla="*/ 20 h 32"/>
                    <a:gd name="T6" fmla="*/ 13 w 33"/>
                    <a:gd name="T7" fmla="*/ 2 h 32"/>
                    <a:gd name="T8" fmla="*/ 31 w 33"/>
                    <a:gd name="T9" fmla="*/ 13 h 32"/>
                  </a:gdLst>
                  <a:ahLst/>
                  <a:cxnLst>
                    <a:cxn ang="0">
                      <a:pos x="T0" y="T1"/>
                    </a:cxn>
                    <a:cxn ang="0">
                      <a:pos x="T2" y="T3"/>
                    </a:cxn>
                    <a:cxn ang="0">
                      <a:pos x="T4" y="T5"/>
                    </a:cxn>
                    <a:cxn ang="0">
                      <a:pos x="T6" y="T7"/>
                    </a:cxn>
                    <a:cxn ang="0">
                      <a:pos x="T8" y="T9"/>
                    </a:cxn>
                  </a:cxnLst>
                  <a:rect l="0" t="0" r="r" b="b"/>
                  <a:pathLst>
                    <a:path w="33" h="32">
                      <a:moveTo>
                        <a:pt x="31" y="13"/>
                      </a:moveTo>
                      <a:cubicBezTo>
                        <a:pt x="33" y="20"/>
                        <a:pt x="28" y="28"/>
                        <a:pt x="20" y="30"/>
                      </a:cubicBezTo>
                      <a:cubicBezTo>
                        <a:pt x="12" y="32"/>
                        <a:pt x="4" y="28"/>
                        <a:pt x="2" y="20"/>
                      </a:cubicBezTo>
                      <a:cubicBezTo>
                        <a:pt x="0" y="12"/>
                        <a:pt x="5" y="4"/>
                        <a:pt x="13" y="2"/>
                      </a:cubicBezTo>
                      <a:cubicBezTo>
                        <a:pt x="21" y="0"/>
                        <a:pt x="29" y="5"/>
                        <a:pt x="31"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232"/>
                <p:cNvSpPr>
                  <a:spLocks/>
                </p:cNvSpPr>
                <p:nvPr/>
              </p:nvSpPr>
              <p:spPr bwMode="auto">
                <a:xfrm>
                  <a:off x="5942374" y="2070131"/>
                  <a:ext cx="86762" cy="89046"/>
                </a:xfrm>
                <a:custGeom>
                  <a:avLst/>
                  <a:gdLst>
                    <a:gd name="T0" fmla="*/ 30 w 32"/>
                    <a:gd name="T1" fmla="*/ 13 h 33"/>
                    <a:gd name="T2" fmla="*/ 20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233"/>
                <p:cNvSpPr>
                  <a:spLocks/>
                </p:cNvSpPr>
                <p:nvPr/>
              </p:nvSpPr>
              <p:spPr bwMode="auto">
                <a:xfrm>
                  <a:off x="5901276" y="1908023"/>
                  <a:ext cx="86762" cy="89046"/>
                </a:xfrm>
                <a:custGeom>
                  <a:avLst/>
                  <a:gdLst>
                    <a:gd name="T0" fmla="*/ 30 w 32"/>
                    <a:gd name="T1" fmla="*/ 13 h 33"/>
                    <a:gd name="T2" fmla="*/ 19 w 32"/>
                    <a:gd name="T3" fmla="*/ 31 h 33"/>
                    <a:gd name="T4" fmla="*/ 2 w 32"/>
                    <a:gd name="T5" fmla="*/ 20 h 33"/>
                    <a:gd name="T6" fmla="*/ 12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7" y="29"/>
                        <a:pt x="19" y="31"/>
                      </a:cubicBezTo>
                      <a:cubicBezTo>
                        <a:pt x="12" y="33"/>
                        <a:pt x="4" y="28"/>
                        <a:pt x="2" y="20"/>
                      </a:cubicBezTo>
                      <a:cubicBezTo>
                        <a:pt x="0" y="12"/>
                        <a:pt x="4" y="4"/>
                        <a:pt x="12"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234"/>
                <p:cNvSpPr>
                  <a:spLocks/>
                </p:cNvSpPr>
                <p:nvPr/>
              </p:nvSpPr>
              <p:spPr bwMode="auto">
                <a:xfrm>
                  <a:off x="5859037" y="1745914"/>
                  <a:ext cx="85621" cy="89046"/>
                </a:xfrm>
                <a:custGeom>
                  <a:avLst/>
                  <a:gdLst>
                    <a:gd name="T0" fmla="*/ 30 w 32"/>
                    <a:gd name="T1" fmla="*/ 13 h 33"/>
                    <a:gd name="T2" fmla="*/ 20 w 32"/>
                    <a:gd name="T3" fmla="*/ 31 h 33"/>
                    <a:gd name="T4" fmla="*/ 2 w 32"/>
                    <a:gd name="T5" fmla="*/ 20 h 33"/>
                    <a:gd name="T6" fmla="*/ 13 w 32"/>
                    <a:gd name="T7" fmla="*/ 2 h 33"/>
                    <a:gd name="T8" fmla="*/ 30 w 32"/>
                    <a:gd name="T9" fmla="*/ 13 h 33"/>
                  </a:gdLst>
                  <a:ahLst/>
                  <a:cxnLst>
                    <a:cxn ang="0">
                      <a:pos x="T0" y="T1"/>
                    </a:cxn>
                    <a:cxn ang="0">
                      <a:pos x="T2" y="T3"/>
                    </a:cxn>
                    <a:cxn ang="0">
                      <a:pos x="T4" y="T5"/>
                    </a:cxn>
                    <a:cxn ang="0">
                      <a:pos x="T6" y="T7"/>
                    </a:cxn>
                    <a:cxn ang="0">
                      <a:pos x="T8" y="T9"/>
                    </a:cxn>
                  </a:cxnLst>
                  <a:rect l="0" t="0" r="r" b="b"/>
                  <a:pathLst>
                    <a:path w="32" h="33">
                      <a:moveTo>
                        <a:pt x="30" y="13"/>
                      </a:moveTo>
                      <a:cubicBezTo>
                        <a:pt x="32" y="21"/>
                        <a:pt x="28" y="29"/>
                        <a:pt x="20" y="31"/>
                      </a:cubicBezTo>
                      <a:cubicBezTo>
                        <a:pt x="12" y="33"/>
                        <a:pt x="4" y="28"/>
                        <a:pt x="2" y="20"/>
                      </a:cubicBezTo>
                      <a:cubicBezTo>
                        <a:pt x="0" y="12"/>
                        <a:pt x="5" y="4"/>
                        <a:pt x="13" y="2"/>
                      </a:cubicBezTo>
                      <a:cubicBezTo>
                        <a:pt x="20" y="0"/>
                        <a:pt x="28" y="5"/>
                        <a:pt x="30" y="13"/>
                      </a:cubicBezTo>
                      <a:close/>
                    </a:path>
                  </a:pathLst>
                </a:custGeom>
                <a:solidFill>
                  <a:srgbClr val="072B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3" name="Group 204"/>
              <p:cNvGrpSpPr/>
              <p:nvPr userDrawn="1"/>
            </p:nvGrpSpPr>
            <p:grpSpPr>
              <a:xfrm>
                <a:off x="5323622" y="814358"/>
                <a:ext cx="883605" cy="883608"/>
                <a:chOff x="5323622" y="814358"/>
                <a:chExt cx="883605" cy="883608"/>
              </a:xfrm>
            </p:grpSpPr>
            <p:sp>
              <p:nvSpPr>
                <p:cNvPr id="484" name="Freeform 235"/>
                <p:cNvSpPr>
                  <a:spLocks/>
                </p:cNvSpPr>
                <p:nvPr/>
              </p:nvSpPr>
              <p:spPr bwMode="auto">
                <a:xfrm>
                  <a:off x="5323622" y="814358"/>
                  <a:ext cx="883605" cy="883608"/>
                </a:xfrm>
                <a:custGeom>
                  <a:avLst/>
                  <a:gdLst>
                    <a:gd name="T0" fmla="*/ 307 w 327"/>
                    <a:gd name="T1" fmla="*/ 127 h 327"/>
                    <a:gd name="T2" fmla="*/ 200 w 327"/>
                    <a:gd name="T3" fmla="*/ 307 h 327"/>
                    <a:gd name="T4" fmla="*/ 20 w 327"/>
                    <a:gd name="T5" fmla="*/ 201 h 327"/>
                    <a:gd name="T6" fmla="*/ 126 w 327"/>
                    <a:gd name="T7" fmla="*/ 20 h 327"/>
                    <a:gd name="T8" fmla="*/ 307 w 327"/>
                    <a:gd name="T9" fmla="*/ 127 h 327"/>
                  </a:gdLst>
                  <a:ahLst/>
                  <a:cxnLst>
                    <a:cxn ang="0">
                      <a:pos x="T0" y="T1"/>
                    </a:cxn>
                    <a:cxn ang="0">
                      <a:pos x="T2" y="T3"/>
                    </a:cxn>
                    <a:cxn ang="0">
                      <a:pos x="T4" y="T5"/>
                    </a:cxn>
                    <a:cxn ang="0">
                      <a:pos x="T6" y="T7"/>
                    </a:cxn>
                    <a:cxn ang="0">
                      <a:pos x="T8" y="T9"/>
                    </a:cxn>
                  </a:cxnLst>
                  <a:rect l="0" t="0" r="r" b="b"/>
                  <a:pathLst>
                    <a:path w="327" h="327">
                      <a:moveTo>
                        <a:pt x="307" y="127"/>
                      </a:moveTo>
                      <a:cubicBezTo>
                        <a:pt x="327" y="206"/>
                        <a:pt x="279" y="287"/>
                        <a:pt x="200" y="307"/>
                      </a:cubicBezTo>
                      <a:cubicBezTo>
                        <a:pt x="121" y="327"/>
                        <a:pt x="40" y="280"/>
                        <a:pt x="20" y="201"/>
                      </a:cubicBezTo>
                      <a:cubicBezTo>
                        <a:pt x="0" y="121"/>
                        <a:pt x="47" y="41"/>
                        <a:pt x="126" y="20"/>
                      </a:cubicBezTo>
                      <a:cubicBezTo>
                        <a:pt x="205" y="0"/>
                        <a:pt x="286" y="48"/>
                        <a:pt x="307" y="127"/>
                      </a:cubicBezTo>
                      <a:close/>
                    </a:path>
                  </a:pathLst>
                </a:custGeom>
                <a:solidFill>
                  <a:schemeClr val="bg1"/>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85" name="Group 344"/>
                <p:cNvGrpSpPr/>
                <p:nvPr/>
              </p:nvGrpSpPr>
              <p:grpSpPr>
                <a:xfrm>
                  <a:off x="5493729" y="1127162"/>
                  <a:ext cx="543408" cy="289970"/>
                  <a:chOff x="3332171" y="714380"/>
                  <a:chExt cx="755653" cy="403227"/>
                </a:xfrm>
                <a:solidFill>
                  <a:srgbClr val="072B60"/>
                </a:solidFill>
              </p:grpSpPr>
              <p:sp>
                <p:nvSpPr>
                  <p:cNvPr id="486" name="Freeform 236"/>
                  <p:cNvSpPr>
                    <a:spLocks/>
                  </p:cNvSpPr>
                  <p:nvPr/>
                </p:nvSpPr>
                <p:spPr bwMode="auto">
                  <a:xfrm>
                    <a:off x="3332171" y="714380"/>
                    <a:ext cx="101600" cy="136526"/>
                  </a:xfrm>
                  <a:custGeom>
                    <a:avLst/>
                    <a:gdLst>
                      <a:gd name="T0" fmla="*/ 25 w 27"/>
                      <a:gd name="T1" fmla="*/ 35 h 36"/>
                      <a:gd name="T2" fmla="*/ 22 w 27"/>
                      <a:gd name="T3" fmla="*/ 36 h 36"/>
                      <a:gd name="T4" fmla="*/ 20 w 27"/>
                      <a:gd name="T5" fmla="*/ 36 h 36"/>
                      <a:gd name="T6" fmla="*/ 17 w 27"/>
                      <a:gd name="T7" fmla="*/ 36 h 36"/>
                      <a:gd name="T8" fmla="*/ 10 w 27"/>
                      <a:gd name="T9" fmla="*/ 35 h 36"/>
                      <a:gd name="T10" fmla="*/ 5 w 27"/>
                      <a:gd name="T11" fmla="*/ 31 h 36"/>
                      <a:gd name="T12" fmla="*/ 1 w 27"/>
                      <a:gd name="T13" fmla="*/ 26 h 36"/>
                      <a:gd name="T14" fmla="*/ 0 w 27"/>
                      <a:gd name="T15" fmla="*/ 19 h 36"/>
                      <a:gd name="T16" fmla="*/ 2 w 27"/>
                      <a:gd name="T17" fmla="*/ 11 h 36"/>
                      <a:gd name="T18" fmla="*/ 6 w 27"/>
                      <a:gd name="T19" fmla="*/ 5 h 36"/>
                      <a:gd name="T20" fmla="*/ 11 w 27"/>
                      <a:gd name="T21" fmla="*/ 2 h 36"/>
                      <a:gd name="T22" fmla="*/ 18 w 27"/>
                      <a:gd name="T23" fmla="*/ 0 h 36"/>
                      <a:gd name="T24" fmla="*/ 21 w 27"/>
                      <a:gd name="T25" fmla="*/ 1 h 36"/>
                      <a:gd name="T26" fmla="*/ 23 w 27"/>
                      <a:gd name="T27" fmla="*/ 1 h 36"/>
                      <a:gd name="T28" fmla="*/ 25 w 27"/>
                      <a:gd name="T29" fmla="*/ 1 h 36"/>
                      <a:gd name="T30" fmla="*/ 27 w 27"/>
                      <a:gd name="T31" fmla="*/ 2 h 36"/>
                      <a:gd name="T32" fmla="*/ 27 w 27"/>
                      <a:gd name="T33" fmla="*/ 8 h 36"/>
                      <a:gd name="T34" fmla="*/ 23 w 27"/>
                      <a:gd name="T35" fmla="*/ 6 h 36"/>
                      <a:gd name="T36" fmla="*/ 19 w 27"/>
                      <a:gd name="T37" fmla="*/ 6 h 36"/>
                      <a:gd name="T38" fmla="*/ 14 w 27"/>
                      <a:gd name="T39" fmla="*/ 6 h 36"/>
                      <a:gd name="T40" fmla="*/ 10 w 27"/>
                      <a:gd name="T41" fmla="*/ 9 h 36"/>
                      <a:gd name="T42" fmla="*/ 7 w 27"/>
                      <a:gd name="T43" fmla="*/ 13 h 36"/>
                      <a:gd name="T44" fmla="*/ 6 w 27"/>
                      <a:gd name="T45" fmla="*/ 19 h 36"/>
                      <a:gd name="T46" fmla="*/ 7 w 27"/>
                      <a:gd name="T47" fmla="*/ 24 h 36"/>
                      <a:gd name="T48" fmla="*/ 9 w 27"/>
                      <a:gd name="T49" fmla="*/ 28 h 36"/>
                      <a:gd name="T50" fmla="*/ 13 w 27"/>
                      <a:gd name="T51" fmla="*/ 30 h 36"/>
                      <a:gd name="T52" fmla="*/ 18 w 27"/>
                      <a:gd name="T53" fmla="*/ 31 h 36"/>
                      <a:gd name="T54" fmla="*/ 23 w 27"/>
                      <a:gd name="T55" fmla="*/ 31 h 36"/>
                      <a:gd name="T56" fmla="*/ 27 w 27"/>
                      <a:gd name="T57" fmla="*/ 29 h 36"/>
                      <a:gd name="T58" fmla="*/ 27 w 27"/>
                      <a:gd name="T59" fmla="*/ 34 h 36"/>
                      <a:gd name="T60" fmla="*/ 25 w 27"/>
                      <a:gd name="T6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36">
                        <a:moveTo>
                          <a:pt x="25" y="35"/>
                        </a:moveTo>
                        <a:cubicBezTo>
                          <a:pt x="24" y="35"/>
                          <a:pt x="23" y="36"/>
                          <a:pt x="22" y="36"/>
                        </a:cubicBezTo>
                        <a:cubicBezTo>
                          <a:pt x="21" y="36"/>
                          <a:pt x="21" y="36"/>
                          <a:pt x="20" y="36"/>
                        </a:cubicBezTo>
                        <a:cubicBezTo>
                          <a:pt x="19" y="36"/>
                          <a:pt x="18" y="36"/>
                          <a:pt x="17" y="36"/>
                        </a:cubicBezTo>
                        <a:cubicBezTo>
                          <a:pt x="14" y="36"/>
                          <a:pt x="12" y="36"/>
                          <a:pt x="10" y="35"/>
                        </a:cubicBezTo>
                        <a:cubicBezTo>
                          <a:pt x="8" y="34"/>
                          <a:pt x="6" y="33"/>
                          <a:pt x="5" y="31"/>
                        </a:cubicBezTo>
                        <a:cubicBezTo>
                          <a:pt x="3" y="30"/>
                          <a:pt x="2" y="28"/>
                          <a:pt x="1" y="26"/>
                        </a:cubicBezTo>
                        <a:cubicBezTo>
                          <a:pt x="1" y="24"/>
                          <a:pt x="0" y="22"/>
                          <a:pt x="0" y="19"/>
                        </a:cubicBezTo>
                        <a:cubicBezTo>
                          <a:pt x="0" y="16"/>
                          <a:pt x="1" y="14"/>
                          <a:pt x="2" y="11"/>
                        </a:cubicBezTo>
                        <a:cubicBezTo>
                          <a:pt x="3" y="9"/>
                          <a:pt x="4" y="7"/>
                          <a:pt x="6" y="5"/>
                        </a:cubicBezTo>
                        <a:cubicBezTo>
                          <a:pt x="7" y="4"/>
                          <a:pt x="9" y="3"/>
                          <a:pt x="11" y="2"/>
                        </a:cubicBezTo>
                        <a:cubicBezTo>
                          <a:pt x="13" y="1"/>
                          <a:pt x="16" y="0"/>
                          <a:pt x="18" y="0"/>
                        </a:cubicBezTo>
                        <a:cubicBezTo>
                          <a:pt x="19" y="0"/>
                          <a:pt x="20" y="0"/>
                          <a:pt x="21" y="1"/>
                        </a:cubicBezTo>
                        <a:cubicBezTo>
                          <a:pt x="22" y="1"/>
                          <a:pt x="22" y="1"/>
                          <a:pt x="23" y="1"/>
                        </a:cubicBezTo>
                        <a:cubicBezTo>
                          <a:pt x="24" y="1"/>
                          <a:pt x="24" y="1"/>
                          <a:pt x="25" y="1"/>
                        </a:cubicBezTo>
                        <a:cubicBezTo>
                          <a:pt x="26" y="1"/>
                          <a:pt x="26" y="2"/>
                          <a:pt x="27" y="2"/>
                        </a:cubicBezTo>
                        <a:cubicBezTo>
                          <a:pt x="27" y="8"/>
                          <a:pt x="27" y="8"/>
                          <a:pt x="27" y="8"/>
                        </a:cubicBezTo>
                        <a:cubicBezTo>
                          <a:pt x="26" y="7"/>
                          <a:pt x="24" y="6"/>
                          <a:pt x="23" y="6"/>
                        </a:cubicBezTo>
                        <a:cubicBezTo>
                          <a:pt x="21" y="6"/>
                          <a:pt x="20" y="6"/>
                          <a:pt x="19" y="6"/>
                        </a:cubicBezTo>
                        <a:cubicBezTo>
                          <a:pt x="17" y="6"/>
                          <a:pt x="15" y="6"/>
                          <a:pt x="14" y="6"/>
                        </a:cubicBezTo>
                        <a:cubicBezTo>
                          <a:pt x="12" y="7"/>
                          <a:pt x="11" y="8"/>
                          <a:pt x="10" y="9"/>
                        </a:cubicBezTo>
                        <a:cubicBezTo>
                          <a:pt x="9" y="10"/>
                          <a:pt x="8" y="11"/>
                          <a:pt x="7" y="13"/>
                        </a:cubicBezTo>
                        <a:cubicBezTo>
                          <a:pt x="7" y="15"/>
                          <a:pt x="6" y="17"/>
                          <a:pt x="6" y="19"/>
                        </a:cubicBezTo>
                        <a:cubicBezTo>
                          <a:pt x="6" y="21"/>
                          <a:pt x="7" y="22"/>
                          <a:pt x="7" y="24"/>
                        </a:cubicBezTo>
                        <a:cubicBezTo>
                          <a:pt x="8" y="25"/>
                          <a:pt x="8" y="27"/>
                          <a:pt x="9" y="28"/>
                        </a:cubicBezTo>
                        <a:cubicBezTo>
                          <a:pt x="10" y="29"/>
                          <a:pt x="12" y="30"/>
                          <a:pt x="13" y="30"/>
                        </a:cubicBezTo>
                        <a:cubicBezTo>
                          <a:pt x="15" y="31"/>
                          <a:pt x="16" y="31"/>
                          <a:pt x="18" y="31"/>
                        </a:cubicBezTo>
                        <a:cubicBezTo>
                          <a:pt x="20" y="31"/>
                          <a:pt x="21" y="31"/>
                          <a:pt x="23" y="31"/>
                        </a:cubicBezTo>
                        <a:cubicBezTo>
                          <a:pt x="24" y="30"/>
                          <a:pt x="26" y="30"/>
                          <a:pt x="27" y="29"/>
                        </a:cubicBezTo>
                        <a:cubicBezTo>
                          <a:pt x="27" y="34"/>
                          <a:pt x="27" y="34"/>
                          <a:pt x="27" y="34"/>
                        </a:cubicBezTo>
                        <a:cubicBezTo>
                          <a:pt x="26" y="35"/>
                          <a:pt x="25" y="35"/>
                          <a:pt x="25"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237"/>
                  <p:cNvSpPr>
                    <a:spLocks noEditPoints="1"/>
                  </p:cNvSpPr>
                  <p:nvPr/>
                </p:nvSpPr>
                <p:spPr bwMode="auto">
                  <a:xfrm>
                    <a:off x="3449647" y="752480"/>
                    <a:ext cx="93663" cy="98426"/>
                  </a:xfrm>
                  <a:custGeom>
                    <a:avLst/>
                    <a:gdLst>
                      <a:gd name="T0" fmla="*/ 25 w 25"/>
                      <a:gd name="T1" fmla="*/ 13 h 26"/>
                      <a:gd name="T2" fmla="*/ 25 w 25"/>
                      <a:gd name="T3" fmla="*/ 19 h 26"/>
                      <a:gd name="T4" fmla="*/ 22 w 25"/>
                      <a:gd name="T5" fmla="*/ 23 h 26"/>
                      <a:gd name="T6" fmla="*/ 18 w 25"/>
                      <a:gd name="T7" fmla="*/ 25 h 26"/>
                      <a:gd name="T8" fmla="*/ 13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5" y="19"/>
                        </a:cubicBezTo>
                        <a:cubicBezTo>
                          <a:pt x="24" y="20"/>
                          <a:pt x="23" y="22"/>
                          <a:pt x="22" y="23"/>
                        </a:cubicBezTo>
                        <a:cubicBezTo>
                          <a:pt x="21" y="24"/>
                          <a:pt x="19" y="25"/>
                          <a:pt x="18" y="25"/>
                        </a:cubicBezTo>
                        <a:cubicBezTo>
                          <a:pt x="16" y="26"/>
                          <a:pt x="14" y="26"/>
                          <a:pt x="13" y="26"/>
                        </a:cubicBezTo>
                        <a:cubicBezTo>
                          <a:pt x="11" y="26"/>
                          <a:pt x="9" y="26"/>
                          <a:pt x="7" y="25"/>
                        </a:cubicBezTo>
                        <a:cubicBezTo>
                          <a:pt x="6" y="25"/>
                          <a:pt x="4" y="24"/>
                          <a:pt x="3" y="23"/>
                        </a:cubicBezTo>
                        <a:cubicBezTo>
                          <a:pt x="2" y="22"/>
                          <a:pt x="1" y="20"/>
                          <a:pt x="1" y="19"/>
                        </a:cubicBezTo>
                        <a:cubicBezTo>
                          <a:pt x="0" y="17"/>
                          <a:pt x="0" y="16"/>
                          <a:pt x="0" y="14"/>
                        </a:cubicBezTo>
                        <a:cubicBezTo>
                          <a:pt x="0" y="11"/>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9"/>
                          <a:pt x="25" y="11"/>
                          <a:pt x="25" y="13"/>
                        </a:cubicBezTo>
                        <a:close/>
                        <a:moveTo>
                          <a:pt x="20" y="13"/>
                        </a:moveTo>
                        <a:cubicBezTo>
                          <a:pt x="20" y="11"/>
                          <a:pt x="19" y="8"/>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238"/>
                  <p:cNvSpPr>
                    <a:spLocks/>
                  </p:cNvSpPr>
                  <p:nvPr/>
                </p:nvSpPr>
                <p:spPr bwMode="auto">
                  <a:xfrm>
                    <a:off x="3565535" y="752480"/>
                    <a:ext cx="138113" cy="98426"/>
                  </a:xfrm>
                  <a:custGeom>
                    <a:avLst/>
                    <a:gdLst>
                      <a:gd name="T0" fmla="*/ 32 w 37"/>
                      <a:gd name="T1" fmla="*/ 26 h 26"/>
                      <a:gd name="T2" fmla="*/ 32 w 37"/>
                      <a:gd name="T3" fmla="*/ 12 h 26"/>
                      <a:gd name="T4" fmla="*/ 31 w 37"/>
                      <a:gd name="T5" fmla="*/ 8 h 26"/>
                      <a:gd name="T6" fmla="*/ 30 w 37"/>
                      <a:gd name="T7" fmla="*/ 6 h 26"/>
                      <a:gd name="T8" fmla="*/ 29 w 37"/>
                      <a:gd name="T9" fmla="*/ 5 h 26"/>
                      <a:gd name="T10" fmla="*/ 27 w 37"/>
                      <a:gd name="T11" fmla="*/ 5 h 26"/>
                      <a:gd name="T12" fmla="*/ 25 w 37"/>
                      <a:gd name="T13" fmla="*/ 5 h 26"/>
                      <a:gd name="T14" fmla="*/ 23 w 37"/>
                      <a:gd name="T15" fmla="*/ 7 h 26"/>
                      <a:gd name="T16" fmla="*/ 22 w 37"/>
                      <a:gd name="T17" fmla="*/ 9 h 26"/>
                      <a:gd name="T18" fmla="*/ 21 w 37"/>
                      <a:gd name="T19" fmla="*/ 12 h 26"/>
                      <a:gd name="T20" fmla="*/ 21 w 37"/>
                      <a:gd name="T21" fmla="*/ 26 h 26"/>
                      <a:gd name="T22" fmla="*/ 16 w 37"/>
                      <a:gd name="T23" fmla="*/ 26 h 26"/>
                      <a:gd name="T24" fmla="*/ 16 w 37"/>
                      <a:gd name="T25" fmla="*/ 11 h 26"/>
                      <a:gd name="T26" fmla="*/ 16 w 37"/>
                      <a:gd name="T27" fmla="*/ 8 h 26"/>
                      <a:gd name="T28" fmla="*/ 15 w 37"/>
                      <a:gd name="T29" fmla="*/ 6 h 26"/>
                      <a:gd name="T30" fmla="*/ 13 w 37"/>
                      <a:gd name="T31" fmla="*/ 5 h 26"/>
                      <a:gd name="T32" fmla="*/ 11 w 37"/>
                      <a:gd name="T33" fmla="*/ 5 h 26"/>
                      <a:gd name="T34" fmla="*/ 9 w 37"/>
                      <a:gd name="T35" fmla="*/ 5 h 26"/>
                      <a:gd name="T36" fmla="*/ 7 w 37"/>
                      <a:gd name="T37" fmla="*/ 7 h 26"/>
                      <a:gd name="T38" fmla="*/ 6 w 37"/>
                      <a:gd name="T39" fmla="*/ 9 h 26"/>
                      <a:gd name="T40" fmla="*/ 6 w 37"/>
                      <a:gd name="T41" fmla="*/ 12 h 26"/>
                      <a:gd name="T42" fmla="*/ 6 w 37"/>
                      <a:gd name="T43" fmla="*/ 26 h 26"/>
                      <a:gd name="T44" fmla="*/ 0 w 37"/>
                      <a:gd name="T45" fmla="*/ 26 h 26"/>
                      <a:gd name="T46" fmla="*/ 0 w 37"/>
                      <a:gd name="T47" fmla="*/ 1 h 26"/>
                      <a:gd name="T48" fmla="*/ 6 w 37"/>
                      <a:gd name="T49" fmla="*/ 1 h 26"/>
                      <a:gd name="T50" fmla="*/ 6 w 37"/>
                      <a:gd name="T51" fmla="*/ 5 h 26"/>
                      <a:gd name="T52" fmla="*/ 6 w 37"/>
                      <a:gd name="T53" fmla="*/ 5 h 26"/>
                      <a:gd name="T54" fmla="*/ 9 w 37"/>
                      <a:gd name="T55" fmla="*/ 1 h 26"/>
                      <a:gd name="T56" fmla="*/ 14 w 37"/>
                      <a:gd name="T57" fmla="*/ 0 h 26"/>
                      <a:gd name="T58" fmla="*/ 16 w 37"/>
                      <a:gd name="T59" fmla="*/ 1 h 26"/>
                      <a:gd name="T60" fmla="*/ 18 w 37"/>
                      <a:gd name="T61" fmla="*/ 2 h 26"/>
                      <a:gd name="T62" fmla="*/ 20 w 37"/>
                      <a:gd name="T63" fmla="*/ 3 h 26"/>
                      <a:gd name="T64" fmla="*/ 21 w 37"/>
                      <a:gd name="T65" fmla="*/ 5 h 26"/>
                      <a:gd name="T66" fmla="*/ 24 w 37"/>
                      <a:gd name="T67" fmla="*/ 1 h 26"/>
                      <a:gd name="T68" fmla="*/ 29 w 37"/>
                      <a:gd name="T69" fmla="*/ 0 h 26"/>
                      <a:gd name="T70" fmla="*/ 35 w 37"/>
                      <a:gd name="T71" fmla="*/ 3 h 26"/>
                      <a:gd name="T72" fmla="*/ 37 w 37"/>
                      <a:gd name="T73" fmla="*/ 10 h 26"/>
                      <a:gd name="T74" fmla="*/ 37 w 37"/>
                      <a:gd name="T75" fmla="*/ 26 h 26"/>
                      <a:gd name="T76" fmla="*/ 32 w 37"/>
                      <a:gd name="T7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6">
                        <a:moveTo>
                          <a:pt x="32" y="26"/>
                        </a:moveTo>
                        <a:cubicBezTo>
                          <a:pt x="32" y="12"/>
                          <a:pt x="32" y="12"/>
                          <a:pt x="32" y="12"/>
                        </a:cubicBezTo>
                        <a:cubicBezTo>
                          <a:pt x="32" y="10"/>
                          <a:pt x="31" y="9"/>
                          <a:pt x="31" y="8"/>
                        </a:cubicBezTo>
                        <a:cubicBezTo>
                          <a:pt x="31" y="7"/>
                          <a:pt x="31" y="7"/>
                          <a:pt x="30" y="6"/>
                        </a:cubicBezTo>
                        <a:cubicBezTo>
                          <a:pt x="30" y="6"/>
                          <a:pt x="29" y="5"/>
                          <a:pt x="29" y="5"/>
                        </a:cubicBezTo>
                        <a:cubicBezTo>
                          <a:pt x="28" y="5"/>
                          <a:pt x="27" y="5"/>
                          <a:pt x="27" y="5"/>
                        </a:cubicBezTo>
                        <a:cubicBezTo>
                          <a:pt x="26" y="5"/>
                          <a:pt x="25" y="5"/>
                          <a:pt x="25" y="5"/>
                        </a:cubicBezTo>
                        <a:cubicBezTo>
                          <a:pt x="24" y="6"/>
                          <a:pt x="23" y="6"/>
                          <a:pt x="23" y="7"/>
                        </a:cubicBezTo>
                        <a:cubicBezTo>
                          <a:pt x="22" y="8"/>
                          <a:pt x="22" y="8"/>
                          <a:pt x="22" y="9"/>
                        </a:cubicBezTo>
                        <a:cubicBezTo>
                          <a:pt x="22" y="10"/>
                          <a:pt x="21" y="11"/>
                          <a:pt x="21" y="12"/>
                        </a:cubicBezTo>
                        <a:cubicBezTo>
                          <a:pt x="21" y="26"/>
                          <a:pt x="21" y="26"/>
                          <a:pt x="21" y="26"/>
                        </a:cubicBezTo>
                        <a:cubicBezTo>
                          <a:pt x="16" y="26"/>
                          <a:pt x="16" y="26"/>
                          <a:pt x="16" y="26"/>
                        </a:cubicBezTo>
                        <a:cubicBezTo>
                          <a:pt x="16" y="11"/>
                          <a:pt x="16" y="11"/>
                          <a:pt x="16" y="11"/>
                        </a:cubicBezTo>
                        <a:cubicBezTo>
                          <a:pt x="16" y="10"/>
                          <a:pt x="16" y="9"/>
                          <a:pt x="16" y="8"/>
                        </a:cubicBezTo>
                        <a:cubicBezTo>
                          <a:pt x="15" y="7"/>
                          <a:pt x="15" y="7"/>
                          <a:pt x="15" y="6"/>
                        </a:cubicBezTo>
                        <a:cubicBezTo>
                          <a:pt x="14" y="6"/>
                          <a:pt x="14" y="5"/>
                          <a:pt x="13" y="5"/>
                        </a:cubicBezTo>
                        <a:cubicBezTo>
                          <a:pt x="12" y="5"/>
                          <a:pt x="12" y="5"/>
                          <a:pt x="11" y="5"/>
                        </a:cubicBezTo>
                        <a:cubicBezTo>
                          <a:pt x="10" y="5"/>
                          <a:pt x="10" y="5"/>
                          <a:pt x="9" y="5"/>
                        </a:cubicBezTo>
                        <a:cubicBezTo>
                          <a:pt x="8" y="6"/>
                          <a:pt x="8" y="6"/>
                          <a:pt x="7" y="7"/>
                        </a:cubicBezTo>
                        <a:cubicBezTo>
                          <a:pt x="7" y="7"/>
                          <a:pt x="7" y="8"/>
                          <a:pt x="6" y="9"/>
                        </a:cubicBezTo>
                        <a:cubicBezTo>
                          <a:pt x="6" y="10"/>
                          <a:pt x="6" y="11"/>
                          <a:pt x="6" y="12"/>
                        </a:cubicBezTo>
                        <a:cubicBezTo>
                          <a:pt x="6" y="26"/>
                          <a:pt x="6" y="26"/>
                          <a:pt x="6" y="26"/>
                        </a:cubicBezTo>
                        <a:cubicBezTo>
                          <a:pt x="0" y="26"/>
                          <a:pt x="0" y="26"/>
                          <a:pt x="0" y="26"/>
                        </a:cubicBezTo>
                        <a:cubicBezTo>
                          <a:pt x="0" y="1"/>
                          <a:pt x="0" y="1"/>
                          <a:pt x="0" y="1"/>
                        </a:cubicBezTo>
                        <a:cubicBezTo>
                          <a:pt x="6" y="1"/>
                          <a:pt x="6" y="1"/>
                          <a:pt x="6" y="1"/>
                        </a:cubicBezTo>
                        <a:cubicBezTo>
                          <a:pt x="6" y="5"/>
                          <a:pt x="6" y="5"/>
                          <a:pt x="6" y="5"/>
                        </a:cubicBezTo>
                        <a:cubicBezTo>
                          <a:pt x="6" y="5"/>
                          <a:pt x="6" y="5"/>
                          <a:pt x="6" y="5"/>
                        </a:cubicBezTo>
                        <a:cubicBezTo>
                          <a:pt x="7" y="3"/>
                          <a:pt x="8" y="2"/>
                          <a:pt x="9" y="1"/>
                        </a:cubicBezTo>
                        <a:cubicBezTo>
                          <a:pt x="11" y="1"/>
                          <a:pt x="12" y="0"/>
                          <a:pt x="14" y="0"/>
                        </a:cubicBezTo>
                        <a:cubicBezTo>
                          <a:pt x="15" y="0"/>
                          <a:pt x="15" y="0"/>
                          <a:pt x="16" y="1"/>
                        </a:cubicBezTo>
                        <a:cubicBezTo>
                          <a:pt x="17" y="1"/>
                          <a:pt x="18" y="1"/>
                          <a:pt x="18" y="2"/>
                        </a:cubicBezTo>
                        <a:cubicBezTo>
                          <a:pt x="19" y="2"/>
                          <a:pt x="19" y="3"/>
                          <a:pt x="20" y="3"/>
                        </a:cubicBezTo>
                        <a:cubicBezTo>
                          <a:pt x="20" y="4"/>
                          <a:pt x="21" y="4"/>
                          <a:pt x="21" y="5"/>
                        </a:cubicBezTo>
                        <a:cubicBezTo>
                          <a:pt x="22" y="3"/>
                          <a:pt x="23" y="2"/>
                          <a:pt x="24" y="1"/>
                        </a:cubicBezTo>
                        <a:cubicBezTo>
                          <a:pt x="26" y="1"/>
                          <a:pt x="27" y="0"/>
                          <a:pt x="29" y="0"/>
                        </a:cubicBezTo>
                        <a:cubicBezTo>
                          <a:pt x="32" y="0"/>
                          <a:pt x="34" y="1"/>
                          <a:pt x="35" y="3"/>
                        </a:cubicBezTo>
                        <a:cubicBezTo>
                          <a:pt x="37" y="4"/>
                          <a:pt x="37" y="7"/>
                          <a:pt x="37" y="10"/>
                        </a:cubicBezTo>
                        <a:cubicBezTo>
                          <a:pt x="37" y="26"/>
                          <a:pt x="37" y="26"/>
                          <a:pt x="37" y="26"/>
                        </a:cubicBezTo>
                        <a:lnTo>
                          <a:pt x="32"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239"/>
                  <p:cNvSpPr>
                    <a:spLocks noEditPoints="1"/>
                  </p:cNvSpPr>
                  <p:nvPr/>
                </p:nvSpPr>
                <p:spPr bwMode="auto">
                  <a:xfrm>
                    <a:off x="3730635" y="752480"/>
                    <a:ext cx="90488" cy="139701"/>
                  </a:xfrm>
                  <a:custGeom>
                    <a:avLst/>
                    <a:gdLst>
                      <a:gd name="T0" fmla="*/ 24 w 24"/>
                      <a:gd name="T1" fmla="*/ 13 h 37"/>
                      <a:gd name="T2" fmla="*/ 24 w 24"/>
                      <a:gd name="T3" fmla="*/ 18 h 37"/>
                      <a:gd name="T4" fmla="*/ 21 w 24"/>
                      <a:gd name="T5" fmla="*/ 22 h 37"/>
                      <a:gd name="T6" fmla="*/ 18 w 24"/>
                      <a:gd name="T7" fmla="*/ 25 h 37"/>
                      <a:gd name="T8" fmla="*/ 13 w 24"/>
                      <a:gd name="T9" fmla="*/ 26 h 37"/>
                      <a:gd name="T10" fmla="*/ 11 w 24"/>
                      <a:gd name="T11" fmla="*/ 26 h 37"/>
                      <a:gd name="T12" fmla="*/ 9 w 24"/>
                      <a:gd name="T13" fmla="*/ 25 h 37"/>
                      <a:gd name="T14" fmla="*/ 7 w 24"/>
                      <a:gd name="T15" fmla="*/ 24 h 37"/>
                      <a:gd name="T16" fmla="*/ 6 w 24"/>
                      <a:gd name="T17" fmla="*/ 23 h 37"/>
                      <a:gd name="T18" fmla="*/ 6 w 24"/>
                      <a:gd name="T19" fmla="*/ 23 h 37"/>
                      <a:gd name="T20" fmla="*/ 6 w 24"/>
                      <a:gd name="T21" fmla="*/ 37 h 37"/>
                      <a:gd name="T22" fmla="*/ 0 w 24"/>
                      <a:gd name="T23" fmla="*/ 37 h 37"/>
                      <a:gd name="T24" fmla="*/ 0 w 24"/>
                      <a:gd name="T25" fmla="*/ 1 h 37"/>
                      <a:gd name="T26" fmla="*/ 6 w 24"/>
                      <a:gd name="T27" fmla="*/ 1 h 37"/>
                      <a:gd name="T28" fmla="*/ 6 w 24"/>
                      <a:gd name="T29" fmla="*/ 5 h 37"/>
                      <a:gd name="T30" fmla="*/ 6 w 24"/>
                      <a:gd name="T31" fmla="*/ 5 h 37"/>
                      <a:gd name="T32" fmla="*/ 7 w 24"/>
                      <a:gd name="T33" fmla="*/ 3 h 37"/>
                      <a:gd name="T34" fmla="*/ 9 w 24"/>
                      <a:gd name="T35" fmla="*/ 2 h 37"/>
                      <a:gd name="T36" fmla="*/ 11 w 24"/>
                      <a:gd name="T37" fmla="*/ 1 h 37"/>
                      <a:gd name="T38" fmla="*/ 14 w 24"/>
                      <a:gd name="T39" fmla="*/ 0 h 37"/>
                      <a:gd name="T40" fmla="*/ 19 w 24"/>
                      <a:gd name="T41" fmla="*/ 1 h 37"/>
                      <a:gd name="T42" fmla="*/ 22 w 24"/>
                      <a:gd name="T43" fmla="*/ 4 h 37"/>
                      <a:gd name="T44" fmla="*/ 24 w 24"/>
                      <a:gd name="T45" fmla="*/ 8 h 37"/>
                      <a:gd name="T46" fmla="*/ 24 w 24"/>
                      <a:gd name="T47" fmla="*/ 13 h 37"/>
                      <a:gd name="T48" fmla="*/ 19 w 24"/>
                      <a:gd name="T49" fmla="*/ 13 h 37"/>
                      <a:gd name="T50" fmla="*/ 18 w 24"/>
                      <a:gd name="T51" fmla="*/ 9 h 37"/>
                      <a:gd name="T52" fmla="*/ 17 w 24"/>
                      <a:gd name="T53" fmla="*/ 7 h 37"/>
                      <a:gd name="T54" fmla="*/ 15 w 24"/>
                      <a:gd name="T55" fmla="*/ 5 h 37"/>
                      <a:gd name="T56" fmla="*/ 12 w 24"/>
                      <a:gd name="T57" fmla="*/ 5 h 37"/>
                      <a:gd name="T58" fmla="*/ 10 w 24"/>
                      <a:gd name="T59" fmla="*/ 5 h 37"/>
                      <a:gd name="T60" fmla="*/ 8 w 24"/>
                      <a:gd name="T61" fmla="*/ 7 h 37"/>
                      <a:gd name="T62" fmla="*/ 6 w 24"/>
                      <a:gd name="T63" fmla="*/ 9 h 37"/>
                      <a:gd name="T64" fmla="*/ 6 w 24"/>
                      <a:gd name="T65" fmla="*/ 12 h 37"/>
                      <a:gd name="T66" fmla="*/ 6 w 24"/>
                      <a:gd name="T67" fmla="*/ 15 h 37"/>
                      <a:gd name="T68" fmla="*/ 6 w 24"/>
                      <a:gd name="T69" fmla="*/ 18 h 37"/>
                      <a:gd name="T70" fmla="*/ 8 w 24"/>
                      <a:gd name="T71" fmla="*/ 20 h 37"/>
                      <a:gd name="T72" fmla="*/ 9 w 24"/>
                      <a:gd name="T73" fmla="*/ 21 h 37"/>
                      <a:gd name="T74" fmla="*/ 12 w 24"/>
                      <a:gd name="T75" fmla="*/ 22 h 37"/>
                      <a:gd name="T76" fmla="*/ 15 w 24"/>
                      <a:gd name="T77" fmla="*/ 21 h 37"/>
                      <a:gd name="T78" fmla="*/ 17 w 24"/>
                      <a:gd name="T79" fmla="*/ 19 h 37"/>
                      <a:gd name="T80" fmla="*/ 18 w 24"/>
                      <a:gd name="T81" fmla="*/ 17 h 37"/>
                      <a:gd name="T82" fmla="*/ 19 w 24"/>
                      <a:gd name="T8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24" y="13"/>
                        </a:moveTo>
                        <a:cubicBezTo>
                          <a:pt x="24" y="15"/>
                          <a:pt x="24" y="16"/>
                          <a:pt x="24" y="18"/>
                        </a:cubicBezTo>
                        <a:cubicBezTo>
                          <a:pt x="23" y="20"/>
                          <a:pt x="22" y="21"/>
                          <a:pt x="21" y="22"/>
                        </a:cubicBezTo>
                        <a:cubicBezTo>
                          <a:pt x="20" y="24"/>
                          <a:pt x="19" y="25"/>
                          <a:pt x="18" y="25"/>
                        </a:cubicBezTo>
                        <a:cubicBezTo>
                          <a:pt x="16" y="26"/>
                          <a:pt x="15" y="26"/>
                          <a:pt x="13" y="26"/>
                        </a:cubicBezTo>
                        <a:cubicBezTo>
                          <a:pt x="12" y="26"/>
                          <a:pt x="11" y="26"/>
                          <a:pt x="11" y="26"/>
                        </a:cubicBezTo>
                        <a:cubicBezTo>
                          <a:pt x="10" y="26"/>
                          <a:pt x="9" y="26"/>
                          <a:pt x="9" y="25"/>
                        </a:cubicBezTo>
                        <a:cubicBezTo>
                          <a:pt x="8" y="25"/>
                          <a:pt x="8" y="25"/>
                          <a:pt x="7" y="24"/>
                        </a:cubicBezTo>
                        <a:cubicBezTo>
                          <a:pt x="7" y="24"/>
                          <a:pt x="6" y="23"/>
                          <a:pt x="6" y="23"/>
                        </a:cubicBezTo>
                        <a:cubicBezTo>
                          <a:pt x="6" y="23"/>
                          <a:pt x="6" y="23"/>
                          <a:pt x="6" y="23"/>
                        </a:cubicBezTo>
                        <a:cubicBezTo>
                          <a:pt x="6" y="37"/>
                          <a:pt x="6" y="37"/>
                          <a:pt x="6" y="37"/>
                        </a:cubicBezTo>
                        <a:cubicBezTo>
                          <a:pt x="0" y="37"/>
                          <a:pt x="0" y="37"/>
                          <a:pt x="0" y="37"/>
                        </a:cubicBezTo>
                        <a:cubicBezTo>
                          <a:pt x="0" y="1"/>
                          <a:pt x="0" y="1"/>
                          <a:pt x="0" y="1"/>
                        </a:cubicBezTo>
                        <a:cubicBezTo>
                          <a:pt x="6" y="1"/>
                          <a:pt x="6" y="1"/>
                          <a:pt x="6" y="1"/>
                        </a:cubicBezTo>
                        <a:cubicBezTo>
                          <a:pt x="6" y="5"/>
                          <a:pt x="6" y="5"/>
                          <a:pt x="6" y="5"/>
                        </a:cubicBezTo>
                        <a:cubicBezTo>
                          <a:pt x="6" y="5"/>
                          <a:pt x="6" y="5"/>
                          <a:pt x="6" y="5"/>
                        </a:cubicBezTo>
                        <a:cubicBezTo>
                          <a:pt x="6" y="4"/>
                          <a:pt x="7" y="4"/>
                          <a:pt x="7" y="3"/>
                        </a:cubicBezTo>
                        <a:cubicBezTo>
                          <a:pt x="8" y="2"/>
                          <a:pt x="9" y="2"/>
                          <a:pt x="9" y="2"/>
                        </a:cubicBezTo>
                        <a:cubicBezTo>
                          <a:pt x="10" y="1"/>
                          <a:pt x="11" y="1"/>
                          <a:pt x="11" y="1"/>
                        </a:cubicBezTo>
                        <a:cubicBezTo>
                          <a:pt x="12" y="0"/>
                          <a:pt x="13" y="0"/>
                          <a:pt x="14" y="0"/>
                        </a:cubicBezTo>
                        <a:cubicBezTo>
                          <a:pt x="16" y="0"/>
                          <a:pt x="17" y="1"/>
                          <a:pt x="19" y="1"/>
                        </a:cubicBezTo>
                        <a:cubicBezTo>
                          <a:pt x="20" y="2"/>
                          <a:pt x="21" y="3"/>
                          <a:pt x="22" y="4"/>
                        </a:cubicBezTo>
                        <a:cubicBezTo>
                          <a:pt x="23" y="5"/>
                          <a:pt x="23" y="6"/>
                          <a:pt x="24" y="8"/>
                        </a:cubicBezTo>
                        <a:cubicBezTo>
                          <a:pt x="24" y="9"/>
                          <a:pt x="24" y="11"/>
                          <a:pt x="24" y="13"/>
                        </a:cubicBezTo>
                        <a:close/>
                        <a:moveTo>
                          <a:pt x="19" y="13"/>
                        </a:moveTo>
                        <a:cubicBezTo>
                          <a:pt x="19" y="11"/>
                          <a:pt x="18" y="10"/>
                          <a:pt x="18" y="9"/>
                        </a:cubicBezTo>
                        <a:cubicBezTo>
                          <a:pt x="18" y="8"/>
                          <a:pt x="17" y="8"/>
                          <a:pt x="17" y="7"/>
                        </a:cubicBezTo>
                        <a:cubicBezTo>
                          <a:pt x="16" y="6"/>
                          <a:pt x="16" y="6"/>
                          <a:pt x="15" y="5"/>
                        </a:cubicBezTo>
                        <a:cubicBezTo>
                          <a:pt x="14" y="5"/>
                          <a:pt x="13" y="5"/>
                          <a:pt x="12" y="5"/>
                        </a:cubicBezTo>
                        <a:cubicBezTo>
                          <a:pt x="11" y="5"/>
                          <a:pt x="11" y="5"/>
                          <a:pt x="10" y="5"/>
                        </a:cubicBezTo>
                        <a:cubicBezTo>
                          <a:pt x="9" y="6"/>
                          <a:pt x="8" y="6"/>
                          <a:pt x="8" y="7"/>
                        </a:cubicBezTo>
                        <a:cubicBezTo>
                          <a:pt x="7" y="8"/>
                          <a:pt x="7" y="8"/>
                          <a:pt x="6" y="9"/>
                        </a:cubicBezTo>
                        <a:cubicBezTo>
                          <a:pt x="6" y="10"/>
                          <a:pt x="6" y="11"/>
                          <a:pt x="6" y="12"/>
                        </a:cubicBezTo>
                        <a:cubicBezTo>
                          <a:pt x="6" y="15"/>
                          <a:pt x="6" y="15"/>
                          <a:pt x="6" y="15"/>
                        </a:cubicBezTo>
                        <a:cubicBezTo>
                          <a:pt x="6" y="16"/>
                          <a:pt x="6" y="17"/>
                          <a:pt x="6" y="18"/>
                        </a:cubicBezTo>
                        <a:cubicBezTo>
                          <a:pt x="7" y="19"/>
                          <a:pt x="7" y="19"/>
                          <a:pt x="8" y="20"/>
                        </a:cubicBezTo>
                        <a:cubicBezTo>
                          <a:pt x="8" y="20"/>
                          <a:pt x="9" y="21"/>
                          <a:pt x="9" y="21"/>
                        </a:cubicBezTo>
                        <a:cubicBezTo>
                          <a:pt x="10" y="22"/>
                          <a:pt x="11" y="22"/>
                          <a:pt x="12" y="22"/>
                        </a:cubicBezTo>
                        <a:cubicBezTo>
                          <a:pt x="13" y="22"/>
                          <a:pt x="14" y="22"/>
                          <a:pt x="15" y="21"/>
                        </a:cubicBezTo>
                        <a:cubicBezTo>
                          <a:pt x="15" y="21"/>
                          <a:pt x="16" y="20"/>
                          <a:pt x="17" y="19"/>
                        </a:cubicBezTo>
                        <a:cubicBezTo>
                          <a:pt x="17" y="19"/>
                          <a:pt x="18" y="18"/>
                          <a:pt x="18" y="17"/>
                        </a:cubicBezTo>
                        <a:cubicBezTo>
                          <a:pt x="18" y="15"/>
                          <a:pt x="19" y="14"/>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240"/>
                  <p:cNvSpPr>
                    <a:spLocks noEditPoints="1"/>
                  </p:cNvSpPr>
                  <p:nvPr/>
                </p:nvSpPr>
                <p:spPr bwMode="auto">
                  <a:xfrm>
                    <a:off x="3835410" y="752480"/>
                    <a:ext cx="87313" cy="98426"/>
                  </a:xfrm>
                  <a:custGeom>
                    <a:avLst/>
                    <a:gdLst>
                      <a:gd name="T0" fmla="*/ 6 w 23"/>
                      <a:gd name="T1" fmla="*/ 15 h 26"/>
                      <a:gd name="T2" fmla="*/ 8 w 23"/>
                      <a:gd name="T3" fmla="*/ 20 h 26"/>
                      <a:gd name="T4" fmla="*/ 14 w 23"/>
                      <a:gd name="T5" fmla="*/ 22 h 26"/>
                      <a:gd name="T6" fmla="*/ 18 w 23"/>
                      <a:gd name="T7" fmla="*/ 21 h 26"/>
                      <a:gd name="T8" fmla="*/ 21 w 23"/>
                      <a:gd name="T9" fmla="*/ 20 h 26"/>
                      <a:gd name="T10" fmla="*/ 21 w 23"/>
                      <a:gd name="T11" fmla="*/ 24 h 26"/>
                      <a:gd name="T12" fmla="*/ 20 w 23"/>
                      <a:gd name="T13" fmla="*/ 25 h 26"/>
                      <a:gd name="T14" fmla="*/ 18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4" y="22"/>
                        </a:cubicBezTo>
                        <a:cubicBezTo>
                          <a:pt x="15" y="22"/>
                          <a:pt x="16" y="22"/>
                          <a:pt x="18" y="21"/>
                        </a:cubicBezTo>
                        <a:cubicBezTo>
                          <a:pt x="19" y="21"/>
                          <a:pt x="20" y="20"/>
                          <a:pt x="21" y="20"/>
                        </a:cubicBezTo>
                        <a:cubicBezTo>
                          <a:pt x="21" y="24"/>
                          <a:pt x="21" y="24"/>
                          <a:pt x="21" y="24"/>
                        </a:cubicBezTo>
                        <a:cubicBezTo>
                          <a:pt x="21" y="24"/>
                          <a:pt x="20" y="25"/>
                          <a:pt x="20" y="25"/>
                        </a:cubicBezTo>
                        <a:cubicBezTo>
                          <a:pt x="19" y="25"/>
                          <a:pt x="18" y="25"/>
                          <a:pt x="18" y="26"/>
                        </a:cubicBezTo>
                        <a:cubicBezTo>
                          <a:pt x="17" y="26"/>
                          <a:pt x="16" y="26"/>
                          <a:pt x="15" y="26"/>
                        </a:cubicBezTo>
                        <a:cubicBezTo>
                          <a:pt x="14" y="26"/>
                          <a:pt x="13" y="26"/>
                          <a:pt x="12" y="26"/>
                        </a:cubicBezTo>
                        <a:cubicBezTo>
                          <a:pt x="10" y="26"/>
                          <a:pt x="9" y="26"/>
                          <a:pt x="7" y="25"/>
                        </a:cubicBezTo>
                        <a:cubicBezTo>
                          <a:pt x="6" y="25"/>
                          <a:pt x="5" y="24"/>
                          <a:pt x="3" y="23"/>
                        </a:cubicBezTo>
                        <a:cubicBezTo>
                          <a:pt x="2" y="22"/>
                          <a:pt x="2" y="21"/>
                          <a:pt x="1" y="19"/>
                        </a:cubicBezTo>
                        <a:cubicBezTo>
                          <a:pt x="1" y="17"/>
                          <a:pt x="0" y="16"/>
                          <a:pt x="0" y="14"/>
                        </a:cubicBezTo>
                        <a:cubicBezTo>
                          <a:pt x="0" y="11"/>
                          <a:pt x="1" y="9"/>
                          <a:pt x="1" y="8"/>
                        </a:cubicBezTo>
                        <a:cubicBezTo>
                          <a:pt x="2" y="6"/>
                          <a:pt x="3" y="5"/>
                          <a:pt x="4" y="4"/>
                        </a:cubicBezTo>
                        <a:cubicBezTo>
                          <a:pt x="5" y="2"/>
                          <a:pt x="7" y="2"/>
                          <a:pt x="8" y="1"/>
                        </a:cubicBezTo>
                        <a:cubicBezTo>
                          <a:pt x="9" y="1"/>
                          <a:pt x="11" y="0"/>
                          <a:pt x="12" y="0"/>
                        </a:cubicBezTo>
                        <a:cubicBezTo>
                          <a:pt x="14" y="0"/>
                          <a:pt x="15" y="1"/>
                          <a:pt x="17" y="1"/>
                        </a:cubicBezTo>
                        <a:cubicBezTo>
                          <a:pt x="18" y="2"/>
                          <a:pt x="19" y="3"/>
                          <a:pt x="20" y="4"/>
                        </a:cubicBezTo>
                        <a:cubicBezTo>
                          <a:pt x="21" y="5"/>
                          <a:pt x="22" y="6"/>
                          <a:pt x="22" y="7"/>
                        </a:cubicBezTo>
                        <a:cubicBezTo>
                          <a:pt x="23" y="9"/>
                          <a:pt x="23" y="10"/>
                          <a:pt x="23" y="12"/>
                        </a:cubicBezTo>
                        <a:cubicBezTo>
                          <a:pt x="23" y="15"/>
                          <a:pt x="23" y="15"/>
                          <a:pt x="23" y="15"/>
                        </a:cubicBezTo>
                        <a:lnTo>
                          <a:pt x="6" y="15"/>
                        </a:lnTo>
                        <a:close/>
                        <a:moveTo>
                          <a:pt x="17" y="8"/>
                        </a:moveTo>
                        <a:cubicBezTo>
                          <a:pt x="17" y="8"/>
                          <a:pt x="17" y="7"/>
                          <a:pt x="16" y="6"/>
                        </a:cubicBezTo>
                        <a:cubicBezTo>
                          <a:pt x="16" y="6"/>
                          <a:pt x="15" y="5"/>
                          <a:pt x="14" y="5"/>
                        </a:cubicBezTo>
                        <a:cubicBezTo>
                          <a:pt x="14" y="5"/>
                          <a:pt x="13" y="5"/>
                          <a:pt x="12" y="5"/>
                        </a:cubicBezTo>
                        <a:cubicBezTo>
                          <a:pt x="11" y="5"/>
                          <a:pt x="11" y="5"/>
                          <a:pt x="10" y="5"/>
                        </a:cubicBezTo>
                        <a:cubicBezTo>
                          <a:pt x="9" y="5"/>
                          <a:pt x="9" y="6"/>
                          <a:pt x="8" y="6"/>
                        </a:cubicBezTo>
                        <a:cubicBezTo>
                          <a:pt x="8"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241"/>
                  <p:cNvSpPr>
                    <a:spLocks/>
                  </p:cNvSpPr>
                  <p:nvPr/>
                </p:nvSpPr>
                <p:spPr bwMode="auto">
                  <a:xfrm>
                    <a:off x="3933836" y="730255"/>
                    <a:ext cx="55563" cy="120651"/>
                  </a:xfrm>
                  <a:custGeom>
                    <a:avLst/>
                    <a:gdLst>
                      <a:gd name="T0" fmla="*/ 15 w 15"/>
                      <a:gd name="T1" fmla="*/ 32 h 32"/>
                      <a:gd name="T2" fmla="*/ 13 w 15"/>
                      <a:gd name="T3" fmla="*/ 32 h 32"/>
                      <a:gd name="T4" fmla="*/ 12 w 15"/>
                      <a:gd name="T5" fmla="*/ 32 h 32"/>
                      <a:gd name="T6" fmla="*/ 11 w 15"/>
                      <a:gd name="T7" fmla="*/ 32 h 32"/>
                      <a:gd name="T8" fmla="*/ 6 w 15"/>
                      <a:gd name="T9" fmla="*/ 30 h 32"/>
                      <a:gd name="T10" fmla="*/ 4 w 15"/>
                      <a:gd name="T11" fmla="*/ 24 h 32"/>
                      <a:gd name="T12" fmla="*/ 4 w 15"/>
                      <a:gd name="T13" fmla="*/ 11 h 32"/>
                      <a:gd name="T14" fmla="*/ 0 w 15"/>
                      <a:gd name="T15" fmla="*/ 11 h 32"/>
                      <a:gd name="T16" fmla="*/ 0 w 15"/>
                      <a:gd name="T17" fmla="*/ 7 h 32"/>
                      <a:gd name="T18" fmla="*/ 4 w 15"/>
                      <a:gd name="T19" fmla="*/ 7 h 32"/>
                      <a:gd name="T20" fmla="*/ 4 w 15"/>
                      <a:gd name="T21" fmla="*/ 1 h 32"/>
                      <a:gd name="T22" fmla="*/ 9 w 15"/>
                      <a:gd name="T23" fmla="*/ 0 h 32"/>
                      <a:gd name="T24" fmla="*/ 9 w 15"/>
                      <a:gd name="T25" fmla="*/ 7 h 32"/>
                      <a:gd name="T26" fmla="*/ 15 w 15"/>
                      <a:gd name="T27" fmla="*/ 7 h 32"/>
                      <a:gd name="T28" fmla="*/ 15 w 15"/>
                      <a:gd name="T29" fmla="*/ 11 h 32"/>
                      <a:gd name="T30" fmla="*/ 9 w 15"/>
                      <a:gd name="T31" fmla="*/ 11 h 32"/>
                      <a:gd name="T32" fmla="*/ 9 w 15"/>
                      <a:gd name="T33" fmla="*/ 23 h 32"/>
                      <a:gd name="T34" fmla="*/ 10 w 15"/>
                      <a:gd name="T35" fmla="*/ 27 h 32"/>
                      <a:gd name="T36" fmla="*/ 13 w 15"/>
                      <a:gd name="T37" fmla="*/ 28 h 32"/>
                      <a:gd name="T38" fmla="*/ 14 w 15"/>
                      <a:gd name="T39" fmla="*/ 28 h 32"/>
                      <a:gd name="T40" fmla="*/ 15 w 15"/>
                      <a:gd name="T41" fmla="*/ 27 h 32"/>
                      <a:gd name="T42" fmla="*/ 15 w 15"/>
                      <a:gd name="T43" fmla="*/ 31 h 32"/>
                      <a:gd name="T44" fmla="*/ 15 w 15"/>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32"/>
                        </a:moveTo>
                        <a:cubicBezTo>
                          <a:pt x="14" y="32"/>
                          <a:pt x="14" y="32"/>
                          <a:pt x="13" y="32"/>
                        </a:cubicBezTo>
                        <a:cubicBezTo>
                          <a:pt x="13" y="32"/>
                          <a:pt x="13" y="32"/>
                          <a:pt x="12" y="32"/>
                        </a:cubicBezTo>
                        <a:cubicBezTo>
                          <a:pt x="12" y="32"/>
                          <a:pt x="11" y="32"/>
                          <a:pt x="11" y="32"/>
                        </a:cubicBezTo>
                        <a:cubicBezTo>
                          <a:pt x="9" y="32"/>
                          <a:pt x="7" y="32"/>
                          <a:pt x="6" y="30"/>
                        </a:cubicBezTo>
                        <a:cubicBezTo>
                          <a:pt x="4" y="29"/>
                          <a:pt x="4" y="27"/>
                          <a:pt x="4" y="24"/>
                        </a:cubicBezTo>
                        <a:cubicBezTo>
                          <a:pt x="4" y="11"/>
                          <a:pt x="4" y="11"/>
                          <a:pt x="4" y="11"/>
                        </a:cubicBezTo>
                        <a:cubicBezTo>
                          <a:pt x="0" y="11"/>
                          <a:pt x="0" y="11"/>
                          <a:pt x="0" y="11"/>
                        </a:cubicBezTo>
                        <a:cubicBezTo>
                          <a:pt x="0" y="7"/>
                          <a:pt x="0" y="7"/>
                          <a:pt x="0" y="7"/>
                        </a:cubicBezTo>
                        <a:cubicBezTo>
                          <a:pt x="4" y="7"/>
                          <a:pt x="4" y="7"/>
                          <a:pt x="4" y="7"/>
                        </a:cubicBezTo>
                        <a:cubicBezTo>
                          <a:pt x="4" y="1"/>
                          <a:pt x="4" y="1"/>
                          <a:pt x="4" y="1"/>
                        </a:cubicBezTo>
                        <a:cubicBezTo>
                          <a:pt x="9" y="0"/>
                          <a:pt x="9" y="0"/>
                          <a:pt x="9" y="0"/>
                        </a:cubicBezTo>
                        <a:cubicBezTo>
                          <a:pt x="9" y="7"/>
                          <a:pt x="9" y="7"/>
                          <a:pt x="9" y="7"/>
                        </a:cubicBezTo>
                        <a:cubicBezTo>
                          <a:pt x="15" y="7"/>
                          <a:pt x="15" y="7"/>
                          <a:pt x="15" y="7"/>
                        </a:cubicBezTo>
                        <a:cubicBezTo>
                          <a:pt x="15" y="11"/>
                          <a:pt x="15" y="11"/>
                          <a:pt x="15" y="11"/>
                        </a:cubicBezTo>
                        <a:cubicBezTo>
                          <a:pt x="9" y="11"/>
                          <a:pt x="9" y="11"/>
                          <a:pt x="9" y="11"/>
                        </a:cubicBezTo>
                        <a:cubicBezTo>
                          <a:pt x="9" y="23"/>
                          <a:pt x="9" y="23"/>
                          <a:pt x="9" y="23"/>
                        </a:cubicBezTo>
                        <a:cubicBezTo>
                          <a:pt x="9" y="25"/>
                          <a:pt x="10" y="26"/>
                          <a:pt x="10" y="27"/>
                        </a:cubicBezTo>
                        <a:cubicBezTo>
                          <a:pt x="11" y="27"/>
                          <a:pt x="12" y="28"/>
                          <a:pt x="13" y="28"/>
                        </a:cubicBezTo>
                        <a:cubicBezTo>
                          <a:pt x="13" y="28"/>
                          <a:pt x="14" y="28"/>
                          <a:pt x="14" y="28"/>
                        </a:cubicBezTo>
                        <a:cubicBezTo>
                          <a:pt x="15" y="27"/>
                          <a:pt x="15" y="27"/>
                          <a:pt x="15" y="27"/>
                        </a:cubicBezTo>
                        <a:cubicBezTo>
                          <a:pt x="15" y="31"/>
                          <a:pt x="15" y="31"/>
                          <a:pt x="15" y="31"/>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242"/>
                  <p:cNvSpPr>
                    <a:spLocks noEditPoints="1"/>
                  </p:cNvSpPr>
                  <p:nvPr/>
                </p:nvSpPr>
                <p:spPr bwMode="auto">
                  <a:xfrm>
                    <a:off x="4000511" y="752480"/>
                    <a:ext cx="87313" cy="98426"/>
                  </a:xfrm>
                  <a:custGeom>
                    <a:avLst/>
                    <a:gdLst>
                      <a:gd name="T0" fmla="*/ 6 w 23"/>
                      <a:gd name="T1" fmla="*/ 15 h 26"/>
                      <a:gd name="T2" fmla="*/ 8 w 23"/>
                      <a:gd name="T3" fmla="*/ 20 h 26"/>
                      <a:gd name="T4" fmla="*/ 13 w 23"/>
                      <a:gd name="T5" fmla="*/ 22 h 26"/>
                      <a:gd name="T6" fmla="*/ 17 w 23"/>
                      <a:gd name="T7" fmla="*/ 21 h 26"/>
                      <a:gd name="T8" fmla="*/ 21 w 23"/>
                      <a:gd name="T9" fmla="*/ 20 h 26"/>
                      <a:gd name="T10" fmla="*/ 21 w 23"/>
                      <a:gd name="T11" fmla="*/ 24 h 26"/>
                      <a:gd name="T12" fmla="*/ 19 w 23"/>
                      <a:gd name="T13" fmla="*/ 25 h 26"/>
                      <a:gd name="T14" fmla="*/ 17 w 23"/>
                      <a:gd name="T15" fmla="*/ 26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4 h 26"/>
                      <a:gd name="T28" fmla="*/ 1 w 23"/>
                      <a:gd name="T29" fmla="*/ 8 h 26"/>
                      <a:gd name="T30" fmla="*/ 4 w 23"/>
                      <a:gd name="T31" fmla="*/ 4 h 26"/>
                      <a:gd name="T32" fmla="*/ 8 w 23"/>
                      <a:gd name="T33" fmla="*/ 1 h 26"/>
                      <a:gd name="T34" fmla="*/ 12 w 23"/>
                      <a:gd name="T35" fmla="*/ 0 h 26"/>
                      <a:gd name="T36" fmla="*/ 17 w 23"/>
                      <a:gd name="T37" fmla="*/ 1 h 26"/>
                      <a:gd name="T38" fmla="*/ 20 w 23"/>
                      <a:gd name="T39" fmla="*/ 4 h 26"/>
                      <a:gd name="T40" fmla="*/ 22 w 23"/>
                      <a:gd name="T41" fmla="*/ 7 h 26"/>
                      <a:gd name="T42" fmla="*/ 23 w 23"/>
                      <a:gd name="T43" fmla="*/ 12 h 26"/>
                      <a:gd name="T44" fmla="*/ 23 w 23"/>
                      <a:gd name="T45" fmla="*/ 15 h 26"/>
                      <a:gd name="T46" fmla="*/ 6 w 23"/>
                      <a:gd name="T47" fmla="*/ 15 h 26"/>
                      <a:gd name="T48" fmla="*/ 17 w 23"/>
                      <a:gd name="T49" fmla="*/ 8 h 26"/>
                      <a:gd name="T50" fmla="*/ 16 w 23"/>
                      <a:gd name="T51" fmla="*/ 6 h 26"/>
                      <a:gd name="T52" fmla="*/ 14 w 23"/>
                      <a:gd name="T53" fmla="*/ 5 h 26"/>
                      <a:gd name="T54" fmla="*/ 12 w 23"/>
                      <a:gd name="T55" fmla="*/ 5 h 26"/>
                      <a:gd name="T56" fmla="*/ 10 w 23"/>
                      <a:gd name="T57" fmla="*/ 5 h 26"/>
                      <a:gd name="T58" fmla="*/ 8 w 23"/>
                      <a:gd name="T59" fmla="*/ 6 h 26"/>
                      <a:gd name="T60" fmla="*/ 7 w 23"/>
                      <a:gd name="T61" fmla="*/ 8 h 26"/>
                      <a:gd name="T62" fmla="*/ 6 w 23"/>
                      <a:gd name="T63" fmla="*/ 11 h 26"/>
                      <a:gd name="T64" fmla="*/ 17 w 23"/>
                      <a:gd name="T65" fmla="*/ 11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5"/>
                        </a:moveTo>
                        <a:cubicBezTo>
                          <a:pt x="6" y="17"/>
                          <a:pt x="7" y="19"/>
                          <a:pt x="8" y="20"/>
                        </a:cubicBezTo>
                        <a:cubicBezTo>
                          <a:pt x="9" y="21"/>
                          <a:pt x="11" y="22"/>
                          <a:pt x="13" y="22"/>
                        </a:cubicBezTo>
                        <a:cubicBezTo>
                          <a:pt x="15" y="22"/>
                          <a:pt x="16" y="22"/>
                          <a:pt x="17" y="21"/>
                        </a:cubicBezTo>
                        <a:cubicBezTo>
                          <a:pt x="19" y="21"/>
                          <a:pt x="20" y="20"/>
                          <a:pt x="21" y="20"/>
                        </a:cubicBezTo>
                        <a:cubicBezTo>
                          <a:pt x="21" y="24"/>
                          <a:pt x="21" y="24"/>
                          <a:pt x="21" y="24"/>
                        </a:cubicBezTo>
                        <a:cubicBezTo>
                          <a:pt x="20" y="24"/>
                          <a:pt x="20" y="25"/>
                          <a:pt x="19" y="25"/>
                        </a:cubicBezTo>
                        <a:cubicBezTo>
                          <a:pt x="19" y="25"/>
                          <a:pt x="18" y="25"/>
                          <a:pt x="17" y="26"/>
                        </a:cubicBezTo>
                        <a:cubicBezTo>
                          <a:pt x="17" y="26"/>
                          <a:pt x="16" y="26"/>
                          <a:pt x="15" y="26"/>
                        </a:cubicBezTo>
                        <a:cubicBezTo>
                          <a:pt x="14" y="26"/>
                          <a:pt x="13" y="26"/>
                          <a:pt x="12" y="26"/>
                        </a:cubicBezTo>
                        <a:cubicBezTo>
                          <a:pt x="10" y="26"/>
                          <a:pt x="8" y="26"/>
                          <a:pt x="7" y="25"/>
                        </a:cubicBezTo>
                        <a:cubicBezTo>
                          <a:pt x="6" y="25"/>
                          <a:pt x="4" y="24"/>
                          <a:pt x="3" y="23"/>
                        </a:cubicBezTo>
                        <a:cubicBezTo>
                          <a:pt x="2" y="22"/>
                          <a:pt x="1" y="21"/>
                          <a:pt x="1" y="19"/>
                        </a:cubicBezTo>
                        <a:cubicBezTo>
                          <a:pt x="0" y="17"/>
                          <a:pt x="0" y="16"/>
                          <a:pt x="0" y="14"/>
                        </a:cubicBezTo>
                        <a:cubicBezTo>
                          <a:pt x="0" y="11"/>
                          <a:pt x="0" y="9"/>
                          <a:pt x="1" y="8"/>
                        </a:cubicBezTo>
                        <a:cubicBezTo>
                          <a:pt x="2" y="6"/>
                          <a:pt x="3" y="5"/>
                          <a:pt x="4" y="4"/>
                        </a:cubicBezTo>
                        <a:cubicBezTo>
                          <a:pt x="5" y="2"/>
                          <a:pt x="6" y="2"/>
                          <a:pt x="8" y="1"/>
                        </a:cubicBezTo>
                        <a:cubicBezTo>
                          <a:pt x="9" y="1"/>
                          <a:pt x="10" y="0"/>
                          <a:pt x="12" y="0"/>
                        </a:cubicBezTo>
                        <a:cubicBezTo>
                          <a:pt x="14" y="0"/>
                          <a:pt x="15" y="1"/>
                          <a:pt x="17" y="1"/>
                        </a:cubicBezTo>
                        <a:cubicBezTo>
                          <a:pt x="18" y="2"/>
                          <a:pt x="19" y="3"/>
                          <a:pt x="20" y="4"/>
                        </a:cubicBezTo>
                        <a:cubicBezTo>
                          <a:pt x="21" y="5"/>
                          <a:pt x="22" y="6"/>
                          <a:pt x="22" y="7"/>
                        </a:cubicBezTo>
                        <a:cubicBezTo>
                          <a:pt x="22" y="9"/>
                          <a:pt x="23" y="10"/>
                          <a:pt x="23" y="12"/>
                        </a:cubicBezTo>
                        <a:cubicBezTo>
                          <a:pt x="23" y="15"/>
                          <a:pt x="23" y="15"/>
                          <a:pt x="23" y="15"/>
                        </a:cubicBezTo>
                        <a:lnTo>
                          <a:pt x="6" y="15"/>
                        </a:lnTo>
                        <a:close/>
                        <a:moveTo>
                          <a:pt x="17" y="8"/>
                        </a:moveTo>
                        <a:cubicBezTo>
                          <a:pt x="17" y="8"/>
                          <a:pt x="16" y="7"/>
                          <a:pt x="16" y="6"/>
                        </a:cubicBezTo>
                        <a:cubicBezTo>
                          <a:pt x="15" y="6"/>
                          <a:pt x="15" y="5"/>
                          <a:pt x="14" y="5"/>
                        </a:cubicBezTo>
                        <a:cubicBezTo>
                          <a:pt x="14" y="5"/>
                          <a:pt x="13" y="5"/>
                          <a:pt x="12" y="5"/>
                        </a:cubicBezTo>
                        <a:cubicBezTo>
                          <a:pt x="11" y="5"/>
                          <a:pt x="10" y="5"/>
                          <a:pt x="10" y="5"/>
                        </a:cubicBezTo>
                        <a:cubicBezTo>
                          <a:pt x="9" y="5"/>
                          <a:pt x="8" y="6"/>
                          <a:pt x="8" y="6"/>
                        </a:cubicBezTo>
                        <a:cubicBezTo>
                          <a:pt x="7" y="7"/>
                          <a:pt x="7" y="8"/>
                          <a:pt x="7"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243"/>
                  <p:cNvSpPr>
                    <a:spLocks noEditPoints="1"/>
                  </p:cNvSpPr>
                  <p:nvPr/>
                </p:nvSpPr>
                <p:spPr bwMode="auto">
                  <a:xfrm>
                    <a:off x="3475047" y="939806"/>
                    <a:ext cx="90488" cy="131763"/>
                  </a:xfrm>
                  <a:custGeom>
                    <a:avLst/>
                    <a:gdLst>
                      <a:gd name="T0" fmla="*/ 17 w 24"/>
                      <a:gd name="T1" fmla="*/ 35 h 35"/>
                      <a:gd name="T2" fmla="*/ 13 w 24"/>
                      <a:gd name="T3" fmla="*/ 25 h 35"/>
                      <a:gd name="T4" fmla="*/ 11 w 24"/>
                      <a:gd name="T5" fmla="*/ 22 h 35"/>
                      <a:gd name="T6" fmla="*/ 8 w 24"/>
                      <a:gd name="T7" fmla="*/ 21 h 35"/>
                      <a:gd name="T8" fmla="*/ 5 w 24"/>
                      <a:gd name="T9" fmla="*/ 21 h 35"/>
                      <a:gd name="T10" fmla="*/ 5 w 24"/>
                      <a:gd name="T11" fmla="*/ 35 h 35"/>
                      <a:gd name="T12" fmla="*/ 0 w 24"/>
                      <a:gd name="T13" fmla="*/ 35 h 35"/>
                      <a:gd name="T14" fmla="*/ 0 w 24"/>
                      <a:gd name="T15" fmla="*/ 0 h 35"/>
                      <a:gd name="T16" fmla="*/ 11 w 24"/>
                      <a:gd name="T17" fmla="*/ 0 h 35"/>
                      <a:gd name="T18" fmla="*/ 16 w 24"/>
                      <a:gd name="T19" fmla="*/ 1 h 35"/>
                      <a:gd name="T20" fmla="*/ 19 w 24"/>
                      <a:gd name="T21" fmla="*/ 3 h 35"/>
                      <a:gd name="T22" fmla="*/ 21 w 24"/>
                      <a:gd name="T23" fmla="*/ 6 h 35"/>
                      <a:gd name="T24" fmla="*/ 22 w 24"/>
                      <a:gd name="T25" fmla="*/ 10 h 35"/>
                      <a:gd name="T26" fmla="*/ 22 w 24"/>
                      <a:gd name="T27" fmla="*/ 13 h 35"/>
                      <a:gd name="T28" fmla="*/ 20 w 24"/>
                      <a:gd name="T29" fmla="*/ 16 h 35"/>
                      <a:gd name="T30" fmla="*/ 18 w 24"/>
                      <a:gd name="T31" fmla="*/ 18 h 35"/>
                      <a:gd name="T32" fmla="*/ 15 w 24"/>
                      <a:gd name="T33" fmla="*/ 19 h 35"/>
                      <a:gd name="T34" fmla="*/ 15 w 24"/>
                      <a:gd name="T35" fmla="*/ 19 h 35"/>
                      <a:gd name="T36" fmla="*/ 16 w 24"/>
                      <a:gd name="T37" fmla="*/ 20 h 35"/>
                      <a:gd name="T38" fmla="*/ 17 w 24"/>
                      <a:gd name="T39" fmla="*/ 21 h 35"/>
                      <a:gd name="T40" fmla="*/ 18 w 24"/>
                      <a:gd name="T41" fmla="*/ 22 h 35"/>
                      <a:gd name="T42" fmla="*/ 18 w 24"/>
                      <a:gd name="T43" fmla="*/ 24 h 35"/>
                      <a:gd name="T44" fmla="*/ 24 w 24"/>
                      <a:gd name="T45" fmla="*/ 35 h 35"/>
                      <a:gd name="T46" fmla="*/ 17 w 24"/>
                      <a:gd name="T47" fmla="*/ 35 h 35"/>
                      <a:gd name="T48" fmla="*/ 16 w 24"/>
                      <a:gd name="T49" fmla="*/ 10 h 35"/>
                      <a:gd name="T50" fmla="*/ 16 w 24"/>
                      <a:gd name="T51" fmla="*/ 8 h 35"/>
                      <a:gd name="T52" fmla="*/ 15 w 24"/>
                      <a:gd name="T53" fmla="*/ 7 h 35"/>
                      <a:gd name="T54" fmla="*/ 13 w 24"/>
                      <a:gd name="T55" fmla="*/ 6 h 35"/>
                      <a:gd name="T56" fmla="*/ 10 w 24"/>
                      <a:gd name="T57" fmla="*/ 5 h 35"/>
                      <a:gd name="T58" fmla="*/ 5 w 24"/>
                      <a:gd name="T59" fmla="*/ 5 h 35"/>
                      <a:gd name="T60" fmla="*/ 5 w 24"/>
                      <a:gd name="T61" fmla="*/ 16 h 35"/>
                      <a:gd name="T62" fmla="*/ 10 w 24"/>
                      <a:gd name="T63" fmla="*/ 16 h 35"/>
                      <a:gd name="T64" fmla="*/ 12 w 24"/>
                      <a:gd name="T65" fmla="*/ 16 h 35"/>
                      <a:gd name="T66" fmla="*/ 14 w 24"/>
                      <a:gd name="T67" fmla="*/ 15 h 35"/>
                      <a:gd name="T68" fmla="*/ 16 w 24"/>
                      <a:gd name="T69" fmla="*/ 13 h 35"/>
                      <a:gd name="T70" fmla="*/ 16 w 24"/>
                      <a:gd name="T7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5">
                        <a:moveTo>
                          <a:pt x="17" y="35"/>
                        </a:moveTo>
                        <a:cubicBezTo>
                          <a:pt x="13" y="25"/>
                          <a:pt x="13" y="25"/>
                          <a:pt x="13" y="25"/>
                        </a:cubicBezTo>
                        <a:cubicBezTo>
                          <a:pt x="12" y="24"/>
                          <a:pt x="11" y="23"/>
                          <a:pt x="11" y="22"/>
                        </a:cubicBezTo>
                        <a:cubicBezTo>
                          <a:pt x="10" y="21"/>
                          <a:pt x="9" y="21"/>
                          <a:pt x="8" y="21"/>
                        </a:cubicBezTo>
                        <a:cubicBezTo>
                          <a:pt x="5" y="21"/>
                          <a:pt x="5" y="21"/>
                          <a:pt x="5" y="21"/>
                        </a:cubicBezTo>
                        <a:cubicBezTo>
                          <a:pt x="5" y="35"/>
                          <a:pt x="5" y="35"/>
                          <a:pt x="5" y="35"/>
                        </a:cubicBezTo>
                        <a:cubicBezTo>
                          <a:pt x="0" y="35"/>
                          <a:pt x="0" y="35"/>
                          <a:pt x="0" y="35"/>
                        </a:cubicBezTo>
                        <a:cubicBezTo>
                          <a:pt x="0" y="0"/>
                          <a:pt x="0" y="0"/>
                          <a:pt x="0" y="0"/>
                        </a:cubicBezTo>
                        <a:cubicBezTo>
                          <a:pt x="11" y="0"/>
                          <a:pt x="11" y="0"/>
                          <a:pt x="11" y="0"/>
                        </a:cubicBezTo>
                        <a:cubicBezTo>
                          <a:pt x="13" y="0"/>
                          <a:pt x="14" y="1"/>
                          <a:pt x="16" y="1"/>
                        </a:cubicBezTo>
                        <a:cubicBezTo>
                          <a:pt x="17" y="2"/>
                          <a:pt x="18" y="2"/>
                          <a:pt x="19" y="3"/>
                        </a:cubicBezTo>
                        <a:cubicBezTo>
                          <a:pt x="20" y="4"/>
                          <a:pt x="21" y="5"/>
                          <a:pt x="21" y="6"/>
                        </a:cubicBezTo>
                        <a:cubicBezTo>
                          <a:pt x="22" y="7"/>
                          <a:pt x="22" y="8"/>
                          <a:pt x="22" y="10"/>
                        </a:cubicBezTo>
                        <a:cubicBezTo>
                          <a:pt x="22" y="11"/>
                          <a:pt x="22" y="12"/>
                          <a:pt x="22" y="13"/>
                        </a:cubicBezTo>
                        <a:cubicBezTo>
                          <a:pt x="21" y="14"/>
                          <a:pt x="21" y="15"/>
                          <a:pt x="20" y="16"/>
                        </a:cubicBezTo>
                        <a:cubicBezTo>
                          <a:pt x="19" y="17"/>
                          <a:pt x="19" y="18"/>
                          <a:pt x="18" y="18"/>
                        </a:cubicBezTo>
                        <a:cubicBezTo>
                          <a:pt x="17" y="19"/>
                          <a:pt x="16" y="19"/>
                          <a:pt x="15" y="19"/>
                        </a:cubicBezTo>
                        <a:cubicBezTo>
                          <a:pt x="15" y="19"/>
                          <a:pt x="15" y="19"/>
                          <a:pt x="15" y="19"/>
                        </a:cubicBezTo>
                        <a:cubicBezTo>
                          <a:pt x="15" y="20"/>
                          <a:pt x="15" y="20"/>
                          <a:pt x="16" y="20"/>
                        </a:cubicBezTo>
                        <a:cubicBezTo>
                          <a:pt x="16" y="20"/>
                          <a:pt x="16" y="21"/>
                          <a:pt x="17" y="21"/>
                        </a:cubicBezTo>
                        <a:cubicBezTo>
                          <a:pt x="17" y="22"/>
                          <a:pt x="17" y="22"/>
                          <a:pt x="18" y="22"/>
                        </a:cubicBezTo>
                        <a:cubicBezTo>
                          <a:pt x="18" y="23"/>
                          <a:pt x="18" y="23"/>
                          <a:pt x="18" y="24"/>
                        </a:cubicBezTo>
                        <a:cubicBezTo>
                          <a:pt x="24" y="35"/>
                          <a:pt x="24" y="35"/>
                          <a:pt x="24" y="35"/>
                        </a:cubicBezTo>
                        <a:lnTo>
                          <a:pt x="17" y="35"/>
                        </a:lnTo>
                        <a:close/>
                        <a:moveTo>
                          <a:pt x="16" y="10"/>
                        </a:moveTo>
                        <a:cubicBezTo>
                          <a:pt x="16" y="10"/>
                          <a:pt x="16" y="9"/>
                          <a:pt x="16" y="8"/>
                        </a:cubicBezTo>
                        <a:cubicBezTo>
                          <a:pt x="15" y="8"/>
                          <a:pt x="15" y="7"/>
                          <a:pt x="15" y="7"/>
                        </a:cubicBezTo>
                        <a:cubicBezTo>
                          <a:pt x="14" y="6"/>
                          <a:pt x="13" y="6"/>
                          <a:pt x="13" y="6"/>
                        </a:cubicBezTo>
                        <a:cubicBezTo>
                          <a:pt x="12" y="5"/>
                          <a:pt x="11" y="5"/>
                          <a:pt x="10" y="5"/>
                        </a:cubicBezTo>
                        <a:cubicBezTo>
                          <a:pt x="5" y="5"/>
                          <a:pt x="5" y="5"/>
                          <a:pt x="5" y="5"/>
                        </a:cubicBezTo>
                        <a:cubicBezTo>
                          <a:pt x="5" y="16"/>
                          <a:pt x="5" y="16"/>
                          <a:pt x="5" y="16"/>
                        </a:cubicBezTo>
                        <a:cubicBezTo>
                          <a:pt x="10" y="16"/>
                          <a:pt x="10" y="16"/>
                          <a:pt x="10" y="16"/>
                        </a:cubicBezTo>
                        <a:cubicBezTo>
                          <a:pt x="11" y="16"/>
                          <a:pt x="12" y="16"/>
                          <a:pt x="12" y="16"/>
                        </a:cubicBezTo>
                        <a:cubicBezTo>
                          <a:pt x="13" y="15"/>
                          <a:pt x="14" y="15"/>
                          <a:pt x="14" y="15"/>
                        </a:cubicBezTo>
                        <a:cubicBezTo>
                          <a:pt x="15" y="14"/>
                          <a:pt x="15" y="13"/>
                          <a:pt x="16" y="13"/>
                        </a:cubicBezTo>
                        <a:cubicBezTo>
                          <a:pt x="16" y="12"/>
                          <a:pt x="16" y="11"/>
                          <a:pt x="1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244"/>
                  <p:cNvSpPr>
                    <a:spLocks noEditPoints="1"/>
                  </p:cNvSpPr>
                  <p:nvPr/>
                </p:nvSpPr>
                <p:spPr bwMode="auto">
                  <a:xfrm>
                    <a:off x="3568710" y="977906"/>
                    <a:ext cx="87313" cy="98426"/>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7 w 23"/>
                      <a:gd name="T15" fmla="*/ 25 h 26"/>
                      <a:gd name="T16" fmla="*/ 15 w 23"/>
                      <a:gd name="T17" fmla="*/ 26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6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7" y="25"/>
                        </a:cubicBezTo>
                        <a:cubicBezTo>
                          <a:pt x="17" y="25"/>
                          <a:pt x="16" y="25"/>
                          <a:pt x="15" y="26"/>
                        </a:cubicBezTo>
                        <a:cubicBezTo>
                          <a:pt x="14" y="26"/>
                          <a:pt x="13" y="26"/>
                          <a:pt x="12" y="26"/>
                        </a:cubicBezTo>
                        <a:cubicBezTo>
                          <a:pt x="10" y="26"/>
                          <a:pt x="8" y="25"/>
                          <a:pt x="7" y="25"/>
                        </a:cubicBezTo>
                        <a:cubicBezTo>
                          <a:pt x="5" y="24"/>
                          <a:pt x="4" y="24"/>
                          <a:pt x="3" y="22"/>
                        </a:cubicBezTo>
                        <a:cubicBezTo>
                          <a:pt x="2" y="21"/>
                          <a:pt x="1" y="20"/>
                          <a:pt x="1" y="18"/>
                        </a:cubicBezTo>
                        <a:cubicBezTo>
                          <a:pt x="0" y="17"/>
                          <a:pt x="0" y="15"/>
                          <a:pt x="0" y="13"/>
                        </a:cubicBezTo>
                        <a:cubicBezTo>
                          <a:pt x="0" y="11"/>
                          <a:pt x="0" y="9"/>
                          <a:pt x="1" y="7"/>
                        </a:cubicBezTo>
                        <a:cubicBezTo>
                          <a:pt x="2" y="5"/>
                          <a:pt x="3" y="4"/>
                          <a:pt x="4" y="3"/>
                        </a:cubicBezTo>
                        <a:cubicBezTo>
                          <a:pt x="5" y="2"/>
                          <a:pt x="6" y="1"/>
                          <a:pt x="8" y="1"/>
                        </a:cubicBezTo>
                        <a:cubicBezTo>
                          <a:pt x="9" y="0"/>
                          <a:pt x="10" y="0"/>
                          <a:pt x="12" y="0"/>
                        </a:cubicBezTo>
                        <a:cubicBezTo>
                          <a:pt x="14" y="0"/>
                          <a:pt x="15" y="0"/>
                          <a:pt x="17" y="1"/>
                        </a:cubicBezTo>
                        <a:cubicBezTo>
                          <a:pt x="18" y="1"/>
                          <a:pt x="19" y="2"/>
                          <a:pt x="20" y="3"/>
                        </a:cubicBezTo>
                        <a:cubicBezTo>
                          <a:pt x="21" y="4"/>
                          <a:pt x="21" y="5"/>
                          <a:pt x="22" y="7"/>
                        </a:cubicBezTo>
                        <a:cubicBezTo>
                          <a:pt x="22" y="8"/>
                          <a:pt x="23" y="10"/>
                          <a:pt x="23" y="12"/>
                        </a:cubicBezTo>
                        <a:cubicBezTo>
                          <a:pt x="23" y="14"/>
                          <a:pt x="23" y="14"/>
                          <a:pt x="23" y="14"/>
                        </a:cubicBezTo>
                        <a:lnTo>
                          <a:pt x="6" y="14"/>
                        </a:lnTo>
                        <a:close/>
                        <a:moveTo>
                          <a:pt x="17" y="8"/>
                        </a:moveTo>
                        <a:cubicBezTo>
                          <a:pt x="17" y="7"/>
                          <a:pt x="16" y="6"/>
                          <a:pt x="16" y="6"/>
                        </a:cubicBezTo>
                        <a:cubicBezTo>
                          <a:pt x="15" y="5"/>
                          <a:pt x="15" y="5"/>
                          <a:pt x="14" y="5"/>
                        </a:cubicBezTo>
                        <a:cubicBezTo>
                          <a:pt x="14" y="4"/>
                          <a:pt x="13" y="4"/>
                          <a:pt x="12" y="4"/>
                        </a:cubicBezTo>
                        <a:cubicBezTo>
                          <a:pt x="11" y="4"/>
                          <a:pt x="10" y="4"/>
                          <a:pt x="10" y="5"/>
                        </a:cubicBezTo>
                        <a:cubicBezTo>
                          <a:pt x="9" y="5"/>
                          <a:pt x="8" y="5"/>
                          <a:pt x="8" y="6"/>
                        </a:cubicBezTo>
                        <a:cubicBezTo>
                          <a:pt x="7" y="6"/>
                          <a:pt x="7" y="7"/>
                          <a:pt x="6" y="8"/>
                        </a:cubicBezTo>
                        <a:cubicBezTo>
                          <a:pt x="6" y="8"/>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245"/>
                  <p:cNvSpPr>
                    <a:spLocks noEditPoints="1"/>
                  </p:cNvSpPr>
                  <p:nvPr/>
                </p:nvSpPr>
                <p:spPr bwMode="auto">
                  <a:xfrm>
                    <a:off x="3667135" y="977906"/>
                    <a:ext cx="77788" cy="98426"/>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1 h 26"/>
                      <a:gd name="T16" fmla="*/ 0 w 21"/>
                      <a:gd name="T17" fmla="*/ 18 h 26"/>
                      <a:gd name="T18" fmla="*/ 0 w 21"/>
                      <a:gd name="T19" fmla="*/ 15 h 26"/>
                      <a:gd name="T20" fmla="*/ 2 w 21"/>
                      <a:gd name="T21" fmla="*/ 13 h 26"/>
                      <a:gd name="T22" fmla="*/ 4 w 21"/>
                      <a:gd name="T23" fmla="*/ 11 h 26"/>
                      <a:gd name="T24" fmla="*/ 8 w 21"/>
                      <a:gd name="T25" fmla="*/ 10 h 26"/>
                      <a:gd name="T26" fmla="*/ 15 w 21"/>
                      <a:gd name="T27" fmla="*/ 9 h 26"/>
                      <a:gd name="T28" fmla="*/ 14 w 21"/>
                      <a:gd name="T29" fmla="*/ 5 h 26"/>
                      <a:gd name="T30" fmla="*/ 10 w 21"/>
                      <a:gd name="T31" fmla="*/ 4 h 26"/>
                      <a:gd name="T32" fmla="*/ 6 w 21"/>
                      <a:gd name="T33" fmla="*/ 5 h 26"/>
                      <a:gd name="T34" fmla="*/ 2 w 21"/>
                      <a:gd name="T35" fmla="*/ 7 h 26"/>
                      <a:gd name="T36" fmla="*/ 2 w 21"/>
                      <a:gd name="T37" fmla="*/ 2 h 26"/>
                      <a:gd name="T38" fmla="*/ 4 w 21"/>
                      <a:gd name="T39" fmla="*/ 1 h 26"/>
                      <a:gd name="T40" fmla="*/ 6 w 21"/>
                      <a:gd name="T41" fmla="*/ 1 h 26"/>
                      <a:gd name="T42" fmla="*/ 8 w 21"/>
                      <a:gd name="T43" fmla="*/ 0 h 26"/>
                      <a:gd name="T44" fmla="*/ 11 w 21"/>
                      <a:gd name="T45" fmla="*/ 0 h 26"/>
                      <a:gd name="T46" fmla="*/ 15 w 21"/>
                      <a:gd name="T47" fmla="*/ 0 h 26"/>
                      <a:gd name="T48" fmla="*/ 18 w 21"/>
                      <a:gd name="T49" fmla="*/ 2 h 26"/>
                      <a:gd name="T50" fmla="*/ 20 w 21"/>
                      <a:gd name="T51" fmla="*/ 5 h 26"/>
                      <a:gd name="T52" fmla="*/ 21 w 21"/>
                      <a:gd name="T53" fmla="*/ 9 h 26"/>
                      <a:gd name="T54" fmla="*/ 21 w 21"/>
                      <a:gd name="T55" fmla="*/ 25 h 26"/>
                      <a:gd name="T56" fmla="*/ 15 w 21"/>
                      <a:gd name="T57" fmla="*/ 25 h 26"/>
                      <a:gd name="T58" fmla="*/ 10 w 21"/>
                      <a:gd name="T59" fmla="*/ 14 h 26"/>
                      <a:gd name="T60" fmla="*/ 7 w 21"/>
                      <a:gd name="T61" fmla="*/ 14 h 26"/>
                      <a:gd name="T62" fmla="*/ 6 w 21"/>
                      <a:gd name="T63" fmla="*/ 15 h 26"/>
                      <a:gd name="T64" fmla="*/ 5 w 21"/>
                      <a:gd name="T65" fmla="*/ 16 h 26"/>
                      <a:gd name="T66" fmla="*/ 5 w 21"/>
                      <a:gd name="T67" fmla="*/ 18 h 26"/>
                      <a:gd name="T68" fmla="*/ 6 w 21"/>
                      <a:gd name="T69" fmla="*/ 19 h 26"/>
                      <a:gd name="T70" fmla="*/ 6 w 21"/>
                      <a:gd name="T71" fmla="*/ 20 h 26"/>
                      <a:gd name="T72" fmla="*/ 8 w 21"/>
                      <a:gd name="T73" fmla="*/ 21 h 26"/>
                      <a:gd name="T74" fmla="*/ 9 w 21"/>
                      <a:gd name="T75" fmla="*/ 21 h 26"/>
                      <a:gd name="T76" fmla="*/ 12 w 21"/>
                      <a:gd name="T77" fmla="*/ 21 h 26"/>
                      <a:gd name="T78" fmla="*/ 14 w 21"/>
                      <a:gd name="T79" fmla="*/ 20 h 26"/>
                      <a:gd name="T80" fmla="*/ 15 w 21"/>
                      <a:gd name="T81" fmla="*/ 18 h 26"/>
                      <a:gd name="T82" fmla="*/ 15 w 21"/>
                      <a:gd name="T83" fmla="*/ 15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5"/>
                          <a:pt x="9" y="26"/>
                          <a:pt x="8" y="26"/>
                        </a:cubicBezTo>
                        <a:cubicBezTo>
                          <a:pt x="6" y="26"/>
                          <a:pt x="5" y="26"/>
                          <a:pt x="4" y="25"/>
                        </a:cubicBezTo>
                        <a:cubicBezTo>
                          <a:pt x="3" y="25"/>
                          <a:pt x="2" y="24"/>
                          <a:pt x="2" y="24"/>
                        </a:cubicBezTo>
                        <a:cubicBezTo>
                          <a:pt x="1" y="23"/>
                          <a:pt x="1" y="22"/>
                          <a:pt x="0" y="21"/>
                        </a:cubicBezTo>
                        <a:cubicBezTo>
                          <a:pt x="0" y="20"/>
                          <a:pt x="0" y="19"/>
                          <a:pt x="0" y="18"/>
                        </a:cubicBezTo>
                        <a:cubicBezTo>
                          <a:pt x="0" y="17"/>
                          <a:pt x="0" y="16"/>
                          <a:pt x="0" y="15"/>
                        </a:cubicBezTo>
                        <a:cubicBezTo>
                          <a:pt x="1" y="14"/>
                          <a:pt x="1" y="14"/>
                          <a:pt x="2" y="13"/>
                        </a:cubicBezTo>
                        <a:cubicBezTo>
                          <a:pt x="2" y="12"/>
                          <a:pt x="3" y="12"/>
                          <a:pt x="4" y="11"/>
                        </a:cubicBezTo>
                        <a:cubicBezTo>
                          <a:pt x="5" y="11"/>
                          <a:pt x="6" y="10"/>
                          <a:pt x="8" y="10"/>
                        </a:cubicBezTo>
                        <a:cubicBezTo>
                          <a:pt x="15" y="9"/>
                          <a:pt x="15" y="9"/>
                          <a:pt x="15" y="9"/>
                        </a:cubicBezTo>
                        <a:cubicBezTo>
                          <a:pt x="15" y="7"/>
                          <a:pt x="15" y="6"/>
                          <a:pt x="14" y="5"/>
                        </a:cubicBezTo>
                        <a:cubicBezTo>
                          <a:pt x="13" y="5"/>
                          <a:pt x="12" y="4"/>
                          <a:pt x="10" y="4"/>
                        </a:cubicBezTo>
                        <a:cubicBezTo>
                          <a:pt x="9" y="4"/>
                          <a:pt x="7" y="4"/>
                          <a:pt x="6" y="5"/>
                        </a:cubicBezTo>
                        <a:cubicBezTo>
                          <a:pt x="5" y="5"/>
                          <a:pt x="3" y="6"/>
                          <a:pt x="2" y="7"/>
                        </a:cubicBezTo>
                        <a:cubicBezTo>
                          <a:pt x="2" y="2"/>
                          <a:pt x="2" y="2"/>
                          <a:pt x="2" y="2"/>
                        </a:cubicBezTo>
                        <a:cubicBezTo>
                          <a:pt x="3" y="2"/>
                          <a:pt x="3" y="1"/>
                          <a:pt x="4" y="1"/>
                        </a:cubicBezTo>
                        <a:cubicBezTo>
                          <a:pt x="4" y="1"/>
                          <a:pt x="5" y="1"/>
                          <a:pt x="6" y="1"/>
                        </a:cubicBezTo>
                        <a:cubicBezTo>
                          <a:pt x="7" y="0"/>
                          <a:pt x="8" y="0"/>
                          <a:pt x="8" y="0"/>
                        </a:cubicBezTo>
                        <a:cubicBezTo>
                          <a:pt x="9" y="0"/>
                          <a:pt x="10" y="0"/>
                          <a:pt x="11" y="0"/>
                        </a:cubicBezTo>
                        <a:cubicBezTo>
                          <a:pt x="13" y="0"/>
                          <a:pt x="14" y="0"/>
                          <a:pt x="15" y="0"/>
                        </a:cubicBezTo>
                        <a:cubicBezTo>
                          <a:pt x="16" y="1"/>
                          <a:pt x="17" y="1"/>
                          <a:pt x="18" y="2"/>
                        </a:cubicBezTo>
                        <a:cubicBezTo>
                          <a:pt x="19" y="3"/>
                          <a:pt x="20" y="4"/>
                          <a:pt x="20" y="5"/>
                        </a:cubicBezTo>
                        <a:cubicBezTo>
                          <a:pt x="20" y="7"/>
                          <a:pt x="21" y="8"/>
                          <a:pt x="21" y="9"/>
                        </a:cubicBezTo>
                        <a:cubicBezTo>
                          <a:pt x="21" y="25"/>
                          <a:pt x="21" y="25"/>
                          <a:pt x="21" y="25"/>
                        </a:cubicBezTo>
                        <a:lnTo>
                          <a:pt x="15" y="25"/>
                        </a:lnTo>
                        <a:close/>
                        <a:moveTo>
                          <a:pt x="10" y="14"/>
                        </a:moveTo>
                        <a:cubicBezTo>
                          <a:pt x="9" y="14"/>
                          <a:pt x="8" y="14"/>
                          <a:pt x="7" y="14"/>
                        </a:cubicBezTo>
                        <a:cubicBezTo>
                          <a:pt x="7" y="15"/>
                          <a:pt x="6" y="15"/>
                          <a:pt x="6" y="15"/>
                        </a:cubicBezTo>
                        <a:cubicBezTo>
                          <a:pt x="6" y="15"/>
                          <a:pt x="6" y="16"/>
                          <a:pt x="5" y="16"/>
                        </a:cubicBezTo>
                        <a:cubicBezTo>
                          <a:pt x="5" y="17"/>
                          <a:pt x="5" y="17"/>
                          <a:pt x="5" y="18"/>
                        </a:cubicBezTo>
                        <a:cubicBezTo>
                          <a:pt x="5" y="18"/>
                          <a:pt x="5" y="19"/>
                          <a:pt x="6" y="19"/>
                        </a:cubicBezTo>
                        <a:cubicBezTo>
                          <a:pt x="6" y="20"/>
                          <a:pt x="6" y="20"/>
                          <a:pt x="6" y="20"/>
                        </a:cubicBezTo>
                        <a:cubicBezTo>
                          <a:pt x="7" y="21"/>
                          <a:pt x="7" y="21"/>
                          <a:pt x="8" y="21"/>
                        </a:cubicBezTo>
                        <a:cubicBezTo>
                          <a:pt x="8" y="21"/>
                          <a:pt x="9" y="21"/>
                          <a:pt x="9" y="21"/>
                        </a:cubicBezTo>
                        <a:cubicBezTo>
                          <a:pt x="10" y="21"/>
                          <a:pt x="11" y="21"/>
                          <a:pt x="12" y="21"/>
                        </a:cubicBezTo>
                        <a:cubicBezTo>
                          <a:pt x="12" y="21"/>
                          <a:pt x="13" y="20"/>
                          <a:pt x="14" y="20"/>
                        </a:cubicBezTo>
                        <a:cubicBezTo>
                          <a:pt x="14" y="19"/>
                          <a:pt x="14" y="18"/>
                          <a:pt x="15" y="18"/>
                        </a:cubicBezTo>
                        <a:cubicBezTo>
                          <a:pt x="15" y="17"/>
                          <a:pt x="15" y="16"/>
                          <a:pt x="15" y="15"/>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246"/>
                  <p:cNvSpPr>
                    <a:spLocks noEditPoints="1"/>
                  </p:cNvSpPr>
                  <p:nvPr/>
                </p:nvSpPr>
                <p:spPr bwMode="auto">
                  <a:xfrm>
                    <a:off x="3760798" y="933456"/>
                    <a:ext cx="90488" cy="142876"/>
                  </a:xfrm>
                  <a:custGeom>
                    <a:avLst/>
                    <a:gdLst>
                      <a:gd name="T0" fmla="*/ 19 w 24"/>
                      <a:gd name="T1" fmla="*/ 37 h 38"/>
                      <a:gd name="T2" fmla="*/ 19 w 24"/>
                      <a:gd name="T3" fmla="*/ 33 h 38"/>
                      <a:gd name="T4" fmla="*/ 18 w 24"/>
                      <a:gd name="T5" fmla="*/ 33 h 38"/>
                      <a:gd name="T6" fmla="*/ 17 w 24"/>
                      <a:gd name="T7" fmla="*/ 35 h 38"/>
                      <a:gd name="T8" fmla="*/ 15 w 24"/>
                      <a:gd name="T9" fmla="*/ 36 h 38"/>
                      <a:gd name="T10" fmla="*/ 13 w 24"/>
                      <a:gd name="T11" fmla="*/ 37 h 38"/>
                      <a:gd name="T12" fmla="*/ 10 w 24"/>
                      <a:gd name="T13" fmla="*/ 38 h 38"/>
                      <a:gd name="T14" fmla="*/ 6 w 24"/>
                      <a:gd name="T15" fmla="*/ 37 h 38"/>
                      <a:gd name="T16" fmla="*/ 3 w 24"/>
                      <a:gd name="T17" fmla="*/ 35 h 38"/>
                      <a:gd name="T18" fmla="*/ 1 w 24"/>
                      <a:gd name="T19" fmla="*/ 31 h 38"/>
                      <a:gd name="T20" fmla="*/ 0 w 24"/>
                      <a:gd name="T21" fmla="*/ 25 h 38"/>
                      <a:gd name="T22" fmla="*/ 1 w 24"/>
                      <a:gd name="T23" fmla="*/ 20 h 38"/>
                      <a:gd name="T24" fmla="*/ 3 w 24"/>
                      <a:gd name="T25" fmla="*/ 15 h 38"/>
                      <a:gd name="T26" fmla="*/ 7 w 24"/>
                      <a:gd name="T27" fmla="*/ 13 h 38"/>
                      <a:gd name="T28" fmla="*/ 11 w 24"/>
                      <a:gd name="T29" fmla="*/ 12 h 38"/>
                      <a:gd name="T30" fmla="*/ 14 w 24"/>
                      <a:gd name="T31" fmla="*/ 12 h 38"/>
                      <a:gd name="T32" fmla="*/ 16 w 24"/>
                      <a:gd name="T33" fmla="*/ 13 h 38"/>
                      <a:gd name="T34" fmla="*/ 17 w 24"/>
                      <a:gd name="T35" fmla="*/ 14 h 38"/>
                      <a:gd name="T36" fmla="*/ 18 w 24"/>
                      <a:gd name="T37" fmla="*/ 15 h 38"/>
                      <a:gd name="T38" fmla="*/ 19 w 24"/>
                      <a:gd name="T39" fmla="*/ 15 h 38"/>
                      <a:gd name="T40" fmla="*/ 19 w 24"/>
                      <a:gd name="T41" fmla="*/ 0 h 38"/>
                      <a:gd name="T42" fmla="*/ 24 w 24"/>
                      <a:gd name="T43" fmla="*/ 0 h 38"/>
                      <a:gd name="T44" fmla="*/ 24 w 24"/>
                      <a:gd name="T45" fmla="*/ 37 h 38"/>
                      <a:gd name="T46" fmla="*/ 19 w 24"/>
                      <a:gd name="T47" fmla="*/ 37 h 38"/>
                      <a:gd name="T48" fmla="*/ 19 w 24"/>
                      <a:gd name="T49" fmla="*/ 23 h 38"/>
                      <a:gd name="T50" fmla="*/ 18 w 24"/>
                      <a:gd name="T51" fmla="*/ 20 h 38"/>
                      <a:gd name="T52" fmla="*/ 17 w 24"/>
                      <a:gd name="T53" fmla="*/ 18 h 38"/>
                      <a:gd name="T54" fmla="*/ 15 w 24"/>
                      <a:gd name="T55" fmla="*/ 17 h 38"/>
                      <a:gd name="T56" fmla="*/ 13 w 24"/>
                      <a:gd name="T57" fmla="*/ 16 h 38"/>
                      <a:gd name="T58" fmla="*/ 10 w 24"/>
                      <a:gd name="T59" fmla="*/ 17 h 38"/>
                      <a:gd name="T60" fmla="*/ 8 w 24"/>
                      <a:gd name="T61" fmla="*/ 19 h 38"/>
                      <a:gd name="T62" fmla="*/ 6 w 24"/>
                      <a:gd name="T63" fmla="*/ 22 h 38"/>
                      <a:gd name="T64" fmla="*/ 6 w 24"/>
                      <a:gd name="T65" fmla="*/ 25 h 38"/>
                      <a:gd name="T66" fmla="*/ 6 w 24"/>
                      <a:gd name="T67" fmla="*/ 29 h 38"/>
                      <a:gd name="T68" fmla="*/ 8 w 24"/>
                      <a:gd name="T69" fmla="*/ 31 h 38"/>
                      <a:gd name="T70" fmla="*/ 10 w 24"/>
                      <a:gd name="T71" fmla="*/ 33 h 38"/>
                      <a:gd name="T72" fmla="*/ 12 w 24"/>
                      <a:gd name="T73" fmla="*/ 33 h 38"/>
                      <a:gd name="T74" fmla="*/ 15 w 24"/>
                      <a:gd name="T75" fmla="*/ 33 h 38"/>
                      <a:gd name="T76" fmla="*/ 17 w 24"/>
                      <a:gd name="T77" fmla="*/ 31 h 38"/>
                      <a:gd name="T78" fmla="*/ 18 w 24"/>
                      <a:gd name="T79" fmla="*/ 29 h 38"/>
                      <a:gd name="T80" fmla="*/ 19 w 24"/>
                      <a:gd name="T81" fmla="*/ 25 h 38"/>
                      <a:gd name="T82" fmla="*/ 19 w 24"/>
                      <a:gd name="T8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8">
                        <a:moveTo>
                          <a:pt x="19" y="37"/>
                        </a:moveTo>
                        <a:cubicBezTo>
                          <a:pt x="19" y="33"/>
                          <a:pt x="19" y="33"/>
                          <a:pt x="19" y="33"/>
                        </a:cubicBezTo>
                        <a:cubicBezTo>
                          <a:pt x="18" y="33"/>
                          <a:pt x="18" y="33"/>
                          <a:pt x="18" y="33"/>
                        </a:cubicBezTo>
                        <a:cubicBezTo>
                          <a:pt x="18" y="34"/>
                          <a:pt x="18" y="35"/>
                          <a:pt x="17" y="35"/>
                        </a:cubicBezTo>
                        <a:cubicBezTo>
                          <a:pt x="17" y="36"/>
                          <a:pt x="16" y="36"/>
                          <a:pt x="15" y="36"/>
                        </a:cubicBezTo>
                        <a:cubicBezTo>
                          <a:pt x="15" y="37"/>
                          <a:pt x="14" y="37"/>
                          <a:pt x="13" y="37"/>
                        </a:cubicBezTo>
                        <a:cubicBezTo>
                          <a:pt x="12" y="38"/>
                          <a:pt x="11" y="38"/>
                          <a:pt x="10" y="38"/>
                        </a:cubicBezTo>
                        <a:cubicBezTo>
                          <a:pt x="9" y="38"/>
                          <a:pt x="8" y="37"/>
                          <a:pt x="6" y="37"/>
                        </a:cubicBezTo>
                        <a:cubicBezTo>
                          <a:pt x="5" y="36"/>
                          <a:pt x="4" y="36"/>
                          <a:pt x="3" y="35"/>
                        </a:cubicBezTo>
                        <a:cubicBezTo>
                          <a:pt x="2" y="34"/>
                          <a:pt x="1" y="32"/>
                          <a:pt x="1" y="31"/>
                        </a:cubicBezTo>
                        <a:cubicBezTo>
                          <a:pt x="0" y="29"/>
                          <a:pt x="0" y="27"/>
                          <a:pt x="0" y="25"/>
                        </a:cubicBezTo>
                        <a:cubicBezTo>
                          <a:pt x="0" y="23"/>
                          <a:pt x="0" y="21"/>
                          <a:pt x="1" y="20"/>
                        </a:cubicBezTo>
                        <a:cubicBezTo>
                          <a:pt x="1" y="18"/>
                          <a:pt x="2" y="17"/>
                          <a:pt x="3" y="15"/>
                        </a:cubicBezTo>
                        <a:cubicBezTo>
                          <a:pt x="4" y="14"/>
                          <a:pt x="5" y="13"/>
                          <a:pt x="7" y="13"/>
                        </a:cubicBezTo>
                        <a:cubicBezTo>
                          <a:pt x="8" y="12"/>
                          <a:pt x="10" y="12"/>
                          <a:pt x="11" y="12"/>
                        </a:cubicBezTo>
                        <a:cubicBezTo>
                          <a:pt x="12" y="12"/>
                          <a:pt x="13" y="12"/>
                          <a:pt x="14" y="12"/>
                        </a:cubicBezTo>
                        <a:cubicBezTo>
                          <a:pt x="15" y="12"/>
                          <a:pt x="15" y="12"/>
                          <a:pt x="16" y="13"/>
                        </a:cubicBezTo>
                        <a:cubicBezTo>
                          <a:pt x="16" y="13"/>
                          <a:pt x="17" y="14"/>
                          <a:pt x="17" y="14"/>
                        </a:cubicBezTo>
                        <a:cubicBezTo>
                          <a:pt x="18" y="14"/>
                          <a:pt x="18" y="15"/>
                          <a:pt x="18" y="15"/>
                        </a:cubicBezTo>
                        <a:cubicBezTo>
                          <a:pt x="19" y="15"/>
                          <a:pt x="19" y="15"/>
                          <a:pt x="19" y="15"/>
                        </a:cubicBezTo>
                        <a:cubicBezTo>
                          <a:pt x="19" y="0"/>
                          <a:pt x="19" y="0"/>
                          <a:pt x="19" y="0"/>
                        </a:cubicBezTo>
                        <a:cubicBezTo>
                          <a:pt x="24" y="0"/>
                          <a:pt x="24" y="0"/>
                          <a:pt x="24" y="0"/>
                        </a:cubicBezTo>
                        <a:cubicBezTo>
                          <a:pt x="24" y="37"/>
                          <a:pt x="24" y="37"/>
                          <a:pt x="24" y="37"/>
                        </a:cubicBezTo>
                        <a:lnTo>
                          <a:pt x="19" y="37"/>
                        </a:lnTo>
                        <a:close/>
                        <a:moveTo>
                          <a:pt x="19" y="23"/>
                        </a:moveTo>
                        <a:cubicBezTo>
                          <a:pt x="19" y="22"/>
                          <a:pt x="18" y="21"/>
                          <a:pt x="18" y="20"/>
                        </a:cubicBezTo>
                        <a:cubicBezTo>
                          <a:pt x="18" y="19"/>
                          <a:pt x="17" y="19"/>
                          <a:pt x="17" y="18"/>
                        </a:cubicBezTo>
                        <a:cubicBezTo>
                          <a:pt x="16" y="18"/>
                          <a:pt x="16" y="17"/>
                          <a:pt x="15" y="17"/>
                        </a:cubicBezTo>
                        <a:cubicBezTo>
                          <a:pt x="14" y="16"/>
                          <a:pt x="13" y="16"/>
                          <a:pt x="13" y="16"/>
                        </a:cubicBezTo>
                        <a:cubicBezTo>
                          <a:pt x="11" y="16"/>
                          <a:pt x="10" y="17"/>
                          <a:pt x="10" y="17"/>
                        </a:cubicBezTo>
                        <a:cubicBezTo>
                          <a:pt x="9" y="17"/>
                          <a:pt x="8" y="18"/>
                          <a:pt x="8" y="19"/>
                        </a:cubicBezTo>
                        <a:cubicBezTo>
                          <a:pt x="7" y="20"/>
                          <a:pt x="7" y="20"/>
                          <a:pt x="6" y="22"/>
                        </a:cubicBezTo>
                        <a:cubicBezTo>
                          <a:pt x="6" y="23"/>
                          <a:pt x="6" y="24"/>
                          <a:pt x="6" y="25"/>
                        </a:cubicBezTo>
                        <a:cubicBezTo>
                          <a:pt x="6" y="27"/>
                          <a:pt x="6" y="28"/>
                          <a:pt x="6" y="29"/>
                        </a:cubicBezTo>
                        <a:cubicBezTo>
                          <a:pt x="7" y="30"/>
                          <a:pt x="7" y="31"/>
                          <a:pt x="8" y="31"/>
                        </a:cubicBezTo>
                        <a:cubicBezTo>
                          <a:pt x="8" y="32"/>
                          <a:pt x="9" y="32"/>
                          <a:pt x="10" y="33"/>
                        </a:cubicBezTo>
                        <a:cubicBezTo>
                          <a:pt x="11" y="33"/>
                          <a:pt x="11" y="33"/>
                          <a:pt x="12" y="33"/>
                        </a:cubicBezTo>
                        <a:cubicBezTo>
                          <a:pt x="13" y="33"/>
                          <a:pt x="14" y="33"/>
                          <a:pt x="15" y="33"/>
                        </a:cubicBezTo>
                        <a:cubicBezTo>
                          <a:pt x="15" y="32"/>
                          <a:pt x="16" y="32"/>
                          <a:pt x="17" y="31"/>
                        </a:cubicBezTo>
                        <a:cubicBezTo>
                          <a:pt x="17" y="30"/>
                          <a:pt x="18" y="30"/>
                          <a:pt x="18" y="29"/>
                        </a:cubicBezTo>
                        <a:cubicBezTo>
                          <a:pt x="18" y="28"/>
                          <a:pt x="19" y="27"/>
                          <a:pt x="19" y="25"/>
                        </a:cubicBezTo>
                        <a:lnTo>
                          <a:pt x="19"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247"/>
                  <p:cNvSpPr>
                    <a:spLocks/>
                  </p:cNvSpPr>
                  <p:nvPr/>
                </p:nvSpPr>
                <p:spPr bwMode="auto">
                  <a:xfrm>
                    <a:off x="3865573" y="977906"/>
                    <a:ext cx="93663" cy="139701"/>
                  </a:xfrm>
                  <a:custGeom>
                    <a:avLst/>
                    <a:gdLst>
                      <a:gd name="T0" fmla="*/ 14 w 25"/>
                      <a:gd name="T1" fmla="*/ 28 h 37"/>
                      <a:gd name="T2" fmla="*/ 10 w 25"/>
                      <a:gd name="T3" fmla="*/ 35 h 37"/>
                      <a:gd name="T4" fmla="*/ 5 w 25"/>
                      <a:gd name="T5" fmla="*/ 37 h 37"/>
                      <a:gd name="T6" fmla="*/ 3 w 25"/>
                      <a:gd name="T7" fmla="*/ 37 h 37"/>
                      <a:gd name="T8" fmla="*/ 1 w 25"/>
                      <a:gd name="T9" fmla="*/ 36 h 37"/>
                      <a:gd name="T10" fmla="*/ 1 w 25"/>
                      <a:gd name="T11" fmla="*/ 32 h 37"/>
                      <a:gd name="T12" fmla="*/ 3 w 25"/>
                      <a:gd name="T13" fmla="*/ 32 h 37"/>
                      <a:gd name="T14" fmla="*/ 4 w 25"/>
                      <a:gd name="T15" fmla="*/ 32 h 37"/>
                      <a:gd name="T16" fmla="*/ 6 w 25"/>
                      <a:gd name="T17" fmla="*/ 31 h 37"/>
                      <a:gd name="T18" fmla="*/ 8 w 25"/>
                      <a:gd name="T19" fmla="*/ 29 h 37"/>
                      <a:gd name="T20" fmla="*/ 10 w 25"/>
                      <a:gd name="T21" fmla="*/ 25 h 37"/>
                      <a:gd name="T22" fmla="*/ 0 w 25"/>
                      <a:gd name="T23" fmla="*/ 0 h 37"/>
                      <a:gd name="T24" fmla="*/ 6 w 25"/>
                      <a:gd name="T25" fmla="*/ 0 h 37"/>
                      <a:gd name="T26" fmla="*/ 12 w 25"/>
                      <a:gd name="T27" fmla="*/ 18 h 37"/>
                      <a:gd name="T28" fmla="*/ 13 w 25"/>
                      <a:gd name="T29" fmla="*/ 19 h 37"/>
                      <a:gd name="T30" fmla="*/ 13 w 25"/>
                      <a:gd name="T31" fmla="*/ 20 h 37"/>
                      <a:gd name="T32" fmla="*/ 13 w 25"/>
                      <a:gd name="T33" fmla="*/ 20 h 37"/>
                      <a:gd name="T34" fmla="*/ 13 w 25"/>
                      <a:gd name="T35" fmla="*/ 19 h 37"/>
                      <a:gd name="T36" fmla="*/ 13 w 25"/>
                      <a:gd name="T37" fmla="*/ 18 h 37"/>
                      <a:gd name="T38" fmla="*/ 19 w 25"/>
                      <a:gd name="T39" fmla="*/ 0 h 37"/>
                      <a:gd name="T40" fmla="*/ 25 w 25"/>
                      <a:gd name="T41" fmla="*/ 0 h 37"/>
                      <a:gd name="T42" fmla="*/ 14 w 25"/>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7">
                        <a:moveTo>
                          <a:pt x="14" y="28"/>
                        </a:moveTo>
                        <a:cubicBezTo>
                          <a:pt x="13" y="31"/>
                          <a:pt x="12" y="33"/>
                          <a:pt x="10" y="35"/>
                        </a:cubicBezTo>
                        <a:cubicBezTo>
                          <a:pt x="9" y="36"/>
                          <a:pt x="7" y="37"/>
                          <a:pt x="5" y="37"/>
                        </a:cubicBezTo>
                        <a:cubicBezTo>
                          <a:pt x="4" y="37"/>
                          <a:pt x="4" y="37"/>
                          <a:pt x="3" y="37"/>
                        </a:cubicBezTo>
                        <a:cubicBezTo>
                          <a:pt x="2" y="37"/>
                          <a:pt x="2" y="37"/>
                          <a:pt x="1" y="36"/>
                        </a:cubicBezTo>
                        <a:cubicBezTo>
                          <a:pt x="1" y="32"/>
                          <a:pt x="1" y="32"/>
                          <a:pt x="1" y="32"/>
                        </a:cubicBezTo>
                        <a:cubicBezTo>
                          <a:pt x="2" y="32"/>
                          <a:pt x="2" y="32"/>
                          <a:pt x="3" y="32"/>
                        </a:cubicBezTo>
                        <a:cubicBezTo>
                          <a:pt x="3" y="32"/>
                          <a:pt x="4" y="32"/>
                          <a:pt x="4" y="32"/>
                        </a:cubicBezTo>
                        <a:cubicBezTo>
                          <a:pt x="5" y="32"/>
                          <a:pt x="6" y="32"/>
                          <a:pt x="6" y="31"/>
                        </a:cubicBezTo>
                        <a:cubicBezTo>
                          <a:pt x="7" y="31"/>
                          <a:pt x="8" y="30"/>
                          <a:pt x="8" y="29"/>
                        </a:cubicBezTo>
                        <a:cubicBezTo>
                          <a:pt x="10" y="25"/>
                          <a:pt x="10" y="25"/>
                          <a:pt x="10" y="25"/>
                        </a:cubicBezTo>
                        <a:cubicBezTo>
                          <a:pt x="0" y="0"/>
                          <a:pt x="0" y="0"/>
                          <a:pt x="0" y="0"/>
                        </a:cubicBezTo>
                        <a:cubicBezTo>
                          <a:pt x="6" y="0"/>
                          <a:pt x="6" y="0"/>
                          <a:pt x="6" y="0"/>
                        </a:cubicBezTo>
                        <a:cubicBezTo>
                          <a:pt x="12" y="18"/>
                          <a:pt x="12" y="18"/>
                          <a:pt x="12" y="18"/>
                        </a:cubicBezTo>
                        <a:cubicBezTo>
                          <a:pt x="12" y="18"/>
                          <a:pt x="12" y="19"/>
                          <a:pt x="13" y="19"/>
                        </a:cubicBezTo>
                        <a:cubicBezTo>
                          <a:pt x="13" y="20"/>
                          <a:pt x="13" y="20"/>
                          <a:pt x="13" y="20"/>
                        </a:cubicBezTo>
                        <a:cubicBezTo>
                          <a:pt x="13" y="20"/>
                          <a:pt x="13" y="20"/>
                          <a:pt x="13" y="20"/>
                        </a:cubicBezTo>
                        <a:cubicBezTo>
                          <a:pt x="13" y="20"/>
                          <a:pt x="13" y="20"/>
                          <a:pt x="13" y="19"/>
                        </a:cubicBezTo>
                        <a:cubicBezTo>
                          <a:pt x="13" y="19"/>
                          <a:pt x="13" y="18"/>
                          <a:pt x="13" y="18"/>
                        </a:cubicBezTo>
                        <a:cubicBezTo>
                          <a:pt x="19" y="0"/>
                          <a:pt x="19" y="0"/>
                          <a:pt x="19" y="0"/>
                        </a:cubicBezTo>
                        <a:cubicBezTo>
                          <a:pt x="25" y="0"/>
                          <a:pt x="25" y="0"/>
                          <a:pt x="25" y="0"/>
                        </a:cubicBezTo>
                        <a:lnTo>
                          <a:pt x="1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3" name="Group 209"/>
            <p:cNvGrpSpPr/>
            <p:nvPr/>
          </p:nvGrpSpPr>
          <p:grpSpPr>
            <a:xfrm>
              <a:off x="6703826" y="1176250"/>
              <a:ext cx="1164440" cy="1304870"/>
              <a:chOff x="6703826" y="1176250"/>
              <a:chExt cx="1164440" cy="1304870"/>
            </a:xfrm>
          </p:grpSpPr>
          <p:grpSp>
            <p:nvGrpSpPr>
              <p:cNvPr id="464" name="Group 332"/>
              <p:cNvGrpSpPr/>
              <p:nvPr/>
            </p:nvGrpSpPr>
            <p:grpSpPr>
              <a:xfrm>
                <a:off x="6703826" y="2008491"/>
                <a:ext cx="407554" cy="472629"/>
                <a:chOff x="5014926" y="1939937"/>
                <a:chExt cx="566739" cy="657229"/>
              </a:xfrm>
              <a:solidFill>
                <a:srgbClr val="072B60"/>
              </a:solidFill>
            </p:grpSpPr>
            <p:sp>
              <p:nvSpPr>
                <p:cNvPr id="478" name="Freeform 248"/>
                <p:cNvSpPr>
                  <a:spLocks/>
                </p:cNvSpPr>
                <p:nvPr/>
              </p:nvSpPr>
              <p:spPr bwMode="auto">
                <a:xfrm>
                  <a:off x="5014926" y="2476515"/>
                  <a:ext cx="123825" cy="120651"/>
                </a:xfrm>
                <a:custGeom>
                  <a:avLst/>
                  <a:gdLst>
                    <a:gd name="T0" fmla="*/ 28 w 33"/>
                    <a:gd name="T1" fmla="*/ 25 h 32"/>
                    <a:gd name="T2" fmla="*/ 7 w 33"/>
                    <a:gd name="T3" fmla="*/ 27 h 32"/>
                    <a:gd name="T4" fmla="*/ 6 w 33"/>
                    <a:gd name="T5" fmla="*/ 7 h 32"/>
                    <a:gd name="T6" fmla="*/ 26 w 33"/>
                    <a:gd name="T7" fmla="*/ 5 h 32"/>
                    <a:gd name="T8" fmla="*/ 28 w 33"/>
                    <a:gd name="T9" fmla="*/ 25 h 32"/>
                  </a:gdLst>
                  <a:ahLst/>
                  <a:cxnLst>
                    <a:cxn ang="0">
                      <a:pos x="T0" y="T1"/>
                    </a:cxn>
                    <a:cxn ang="0">
                      <a:pos x="T2" y="T3"/>
                    </a:cxn>
                    <a:cxn ang="0">
                      <a:pos x="T4" y="T5"/>
                    </a:cxn>
                    <a:cxn ang="0">
                      <a:pos x="T6" y="T7"/>
                    </a:cxn>
                    <a:cxn ang="0">
                      <a:pos x="T8" y="T9"/>
                    </a:cxn>
                  </a:cxnLst>
                  <a:rect l="0" t="0" r="r" b="b"/>
                  <a:pathLst>
                    <a:path w="33" h="32">
                      <a:moveTo>
                        <a:pt x="28" y="25"/>
                      </a:moveTo>
                      <a:cubicBezTo>
                        <a:pt x="23" y="31"/>
                        <a:pt x="14" y="32"/>
                        <a:pt x="7" y="27"/>
                      </a:cubicBezTo>
                      <a:cubicBezTo>
                        <a:pt x="1" y="22"/>
                        <a:pt x="0" y="13"/>
                        <a:pt x="6" y="7"/>
                      </a:cubicBezTo>
                      <a:cubicBezTo>
                        <a:pt x="11" y="0"/>
                        <a:pt x="20" y="0"/>
                        <a:pt x="26" y="5"/>
                      </a:cubicBezTo>
                      <a:cubicBezTo>
                        <a:pt x="32" y="10"/>
                        <a:pt x="33" y="19"/>
                        <a:pt x="2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49"/>
                <p:cNvSpPr>
                  <a:spLocks/>
                </p:cNvSpPr>
                <p:nvPr/>
              </p:nvSpPr>
              <p:spPr bwMode="auto">
                <a:xfrm>
                  <a:off x="5165739" y="2297127"/>
                  <a:ext cx="123825" cy="123826"/>
                </a:xfrm>
                <a:custGeom>
                  <a:avLst/>
                  <a:gdLst>
                    <a:gd name="T0" fmla="*/ 27 w 33"/>
                    <a:gd name="T1" fmla="*/ 26 h 33"/>
                    <a:gd name="T2" fmla="*/ 7 w 33"/>
                    <a:gd name="T3" fmla="*/ 28 h 33"/>
                    <a:gd name="T4" fmla="*/ 5 w 33"/>
                    <a:gd name="T5" fmla="*/ 7 h 33"/>
                    <a:gd name="T6" fmla="*/ 26 w 33"/>
                    <a:gd name="T7" fmla="*/ 5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22" y="32"/>
                        <a:pt x="13" y="33"/>
                        <a:pt x="7" y="28"/>
                      </a:cubicBezTo>
                      <a:cubicBezTo>
                        <a:pt x="1" y="22"/>
                        <a:pt x="0" y="13"/>
                        <a:pt x="5" y="7"/>
                      </a:cubicBezTo>
                      <a:cubicBezTo>
                        <a:pt x="10" y="1"/>
                        <a:pt x="19" y="0"/>
                        <a:pt x="26" y="5"/>
                      </a:cubicBezTo>
                      <a:cubicBezTo>
                        <a:pt x="32" y="10"/>
                        <a:pt x="33" y="19"/>
                        <a:pt x="2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250"/>
                <p:cNvSpPr>
                  <a:spLocks/>
                </p:cNvSpPr>
                <p:nvPr/>
              </p:nvSpPr>
              <p:spPr bwMode="auto">
                <a:xfrm>
                  <a:off x="5311789" y="2116150"/>
                  <a:ext cx="123825" cy="123826"/>
                </a:xfrm>
                <a:custGeom>
                  <a:avLst/>
                  <a:gdLst>
                    <a:gd name="T0" fmla="*/ 28 w 33"/>
                    <a:gd name="T1" fmla="*/ 26 h 33"/>
                    <a:gd name="T2" fmla="*/ 7 w 33"/>
                    <a:gd name="T3" fmla="*/ 28 h 33"/>
                    <a:gd name="T4" fmla="*/ 5 w 33"/>
                    <a:gd name="T5" fmla="*/ 7 h 33"/>
                    <a:gd name="T6" fmla="*/ 26 w 33"/>
                    <a:gd name="T7" fmla="*/ 5 h 33"/>
                    <a:gd name="T8" fmla="*/ 28 w 33"/>
                    <a:gd name="T9" fmla="*/ 26 h 33"/>
                  </a:gdLst>
                  <a:ahLst/>
                  <a:cxnLst>
                    <a:cxn ang="0">
                      <a:pos x="T0" y="T1"/>
                    </a:cxn>
                    <a:cxn ang="0">
                      <a:pos x="T2" y="T3"/>
                    </a:cxn>
                    <a:cxn ang="0">
                      <a:pos x="T4" y="T5"/>
                    </a:cxn>
                    <a:cxn ang="0">
                      <a:pos x="T6" y="T7"/>
                    </a:cxn>
                    <a:cxn ang="0">
                      <a:pos x="T8" y="T9"/>
                    </a:cxn>
                  </a:cxnLst>
                  <a:rect l="0" t="0" r="r" b="b"/>
                  <a:pathLst>
                    <a:path w="33" h="33">
                      <a:moveTo>
                        <a:pt x="28" y="26"/>
                      </a:moveTo>
                      <a:cubicBezTo>
                        <a:pt x="23" y="32"/>
                        <a:pt x="14" y="33"/>
                        <a:pt x="7" y="28"/>
                      </a:cubicBezTo>
                      <a:cubicBezTo>
                        <a:pt x="1" y="23"/>
                        <a:pt x="0" y="13"/>
                        <a:pt x="5" y="7"/>
                      </a:cubicBezTo>
                      <a:cubicBezTo>
                        <a:pt x="11" y="1"/>
                        <a:pt x="20" y="0"/>
                        <a:pt x="26" y="5"/>
                      </a:cubicBezTo>
                      <a:cubicBezTo>
                        <a:pt x="32" y="10"/>
                        <a:pt x="33" y="20"/>
                        <a:pt x="28"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51"/>
                <p:cNvSpPr>
                  <a:spLocks/>
                </p:cNvSpPr>
                <p:nvPr/>
              </p:nvSpPr>
              <p:spPr bwMode="auto">
                <a:xfrm>
                  <a:off x="5462602" y="1939937"/>
                  <a:ext cx="119063" cy="120651"/>
                </a:xfrm>
                <a:custGeom>
                  <a:avLst/>
                  <a:gdLst>
                    <a:gd name="T0" fmla="*/ 27 w 32"/>
                    <a:gd name="T1" fmla="*/ 25 h 32"/>
                    <a:gd name="T2" fmla="*/ 7 w 32"/>
                    <a:gd name="T3" fmla="*/ 27 h 32"/>
                    <a:gd name="T4" fmla="*/ 5 w 32"/>
                    <a:gd name="T5" fmla="*/ 7 h 32"/>
                    <a:gd name="T6" fmla="*/ 25 w 32"/>
                    <a:gd name="T7" fmla="*/ 5 h 32"/>
                    <a:gd name="T8" fmla="*/ 27 w 32"/>
                    <a:gd name="T9" fmla="*/ 25 h 32"/>
                  </a:gdLst>
                  <a:ahLst/>
                  <a:cxnLst>
                    <a:cxn ang="0">
                      <a:pos x="T0" y="T1"/>
                    </a:cxn>
                    <a:cxn ang="0">
                      <a:pos x="T2" y="T3"/>
                    </a:cxn>
                    <a:cxn ang="0">
                      <a:pos x="T4" y="T5"/>
                    </a:cxn>
                    <a:cxn ang="0">
                      <a:pos x="T6" y="T7"/>
                    </a:cxn>
                    <a:cxn ang="0">
                      <a:pos x="T8" y="T9"/>
                    </a:cxn>
                  </a:cxnLst>
                  <a:rect l="0" t="0" r="r" b="b"/>
                  <a:pathLst>
                    <a:path w="32" h="32">
                      <a:moveTo>
                        <a:pt x="27" y="25"/>
                      </a:moveTo>
                      <a:cubicBezTo>
                        <a:pt x="22" y="31"/>
                        <a:pt x="13" y="32"/>
                        <a:pt x="7" y="27"/>
                      </a:cubicBezTo>
                      <a:cubicBezTo>
                        <a:pt x="1" y="22"/>
                        <a:pt x="0" y="13"/>
                        <a:pt x="5" y="7"/>
                      </a:cubicBezTo>
                      <a:cubicBezTo>
                        <a:pt x="10" y="0"/>
                        <a:pt x="19" y="0"/>
                        <a:pt x="25" y="5"/>
                      </a:cubicBezTo>
                      <a:cubicBezTo>
                        <a:pt x="32" y="10"/>
                        <a:pt x="32" y="19"/>
                        <a:pt x="2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5" name="Group 208"/>
              <p:cNvGrpSpPr/>
              <p:nvPr/>
            </p:nvGrpSpPr>
            <p:grpSpPr>
              <a:xfrm>
                <a:off x="6970962" y="1176250"/>
                <a:ext cx="897304" cy="899590"/>
                <a:chOff x="6970962" y="1176250"/>
                <a:chExt cx="897304" cy="899590"/>
              </a:xfrm>
            </p:grpSpPr>
            <p:sp>
              <p:nvSpPr>
                <p:cNvPr id="466" name="Freeform 252"/>
                <p:cNvSpPr>
                  <a:spLocks/>
                </p:cNvSpPr>
                <p:nvPr/>
              </p:nvSpPr>
              <p:spPr bwMode="auto">
                <a:xfrm>
                  <a:off x="6970962" y="1176250"/>
                  <a:ext cx="897304" cy="899590"/>
                </a:xfrm>
                <a:custGeom>
                  <a:avLst/>
                  <a:gdLst>
                    <a:gd name="T0" fmla="*/ 280 w 332"/>
                    <a:gd name="T1" fmla="*/ 261 h 333"/>
                    <a:gd name="T2" fmla="*/ 72 w 332"/>
                    <a:gd name="T3" fmla="*/ 280 h 333"/>
                    <a:gd name="T4" fmla="*/ 52 w 332"/>
                    <a:gd name="T5" fmla="*/ 72 h 333"/>
                    <a:gd name="T6" fmla="*/ 261 w 332"/>
                    <a:gd name="T7" fmla="*/ 52 h 333"/>
                    <a:gd name="T8" fmla="*/ 280 w 332"/>
                    <a:gd name="T9" fmla="*/ 261 h 333"/>
                  </a:gdLst>
                  <a:ahLst/>
                  <a:cxnLst>
                    <a:cxn ang="0">
                      <a:pos x="T0" y="T1"/>
                    </a:cxn>
                    <a:cxn ang="0">
                      <a:pos x="T2" y="T3"/>
                    </a:cxn>
                    <a:cxn ang="0">
                      <a:pos x="T4" y="T5"/>
                    </a:cxn>
                    <a:cxn ang="0">
                      <a:pos x="T6" y="T7"/>
                    </a:cxn>
                    <a:cxn ang="0">
                      <a:pos x="T8" y="T9"/>
                    </a:cxn>
                  </a:cxnLst>
                  <a:rect l="0" t="0" r="r" b="b"/>
                  <a:pathLst>
                    <a:path w="332" h="333">
                      <a:moveTo>
                        <a:pt x="280" y="261"/>
                      </a:moveTo>
                      <a:cubicBezTo>
                        <a:pt x="228" y="324"/>
                        <a:pt x="135" y="333"/>
                        <a:pt x="72" y="280"/>
                      </a:cubicBezTo>
                      <a:cubicBezTo>
                        <a:pt x="9" y="228"/>
                        <a:pt x="0" y="135"/>
                        <a:pt x="52" y="72"/>
                      </a:cubicBezTo>
                      <a:cubicBezTo>
                        <a:pt x="104" y="9"/>
                        <a:pt x="198" y="0"/>
                        <a:pt x="261" y="52"/>
                      </a:cubicBezTo>
                      <a:cubicBezTo>
                        <a:pt x="324" y="105"/>
                        <a:pt x="332" y="198"/>
                        <a:pt x="280" y="261"/>
                      </a:cubicBezTo>
                      <a:close/>
                    </a:path>
                  </a:pathLst>
                </a:custGeom>
                <a:solidFill>
                  <a:srgbClr val="FFC211"/>
                </a:solidFill>
                <a:ln w="50800" cap="flat" cmpd="sng" algn="ctr">
                  <a:solidFill>
                    <a:srgbClr val="FFC211"/>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67" name="Group 343"/>
                <p:cNvGrpSpPr/>
                <p:nvPr/>
              </p:nvGrpSpPr>
              <p:grpSpPr>
                <a:xfrm>
                  <a:off x="7287202" y="1494753"/>
                  <a:ext cx="267137" cy="262570"/>
                  <a:chOff x="5826141" y="1225558"/>
                  <a:chExt cx="371475" cy="365127"/>
                </a:xfrm>
                <a:solidFill>
                  <a:schemeClr val="bg1"/>
                </a:solidFill>
              </p:grpSpPr>
              <p:sp>
                <p:nvSpPr>
                  <p:cNvPr id="468" name="Freeform 253"/>
                  <p:cNvSpPr>
                    <a:spLocks/>
                  </p:cNvSpPr>
                  <p:nvPr/>
                </p:nvSpPr>
                <p:spPr bwMode="auto">
                  <a:xfrm>
                    <a:off x="5826141" y="1233495"/>
                    <a:ext cx="71438" cy="127001"/>
                  </a:xfrm>
                  <a:custGeom>
                    <a:avLst/>
                    <a:gdLst>
                      <a:gd name="T0" fmla="*/ 14 w 45"/>
                      <a:gd name="T1" fmla="*/ 12 h 80"/>
                      <a:gd name="T2" fmla="*/ 14 w 45"/>
                      <a:gd name="T3" fmla="*/ 35 h 80"/>
                      <a:gd name="T4" fmla="*/ 43 w 45"/>
                      <a:gd name="T5" fmla="*/ 35 h 80"/>
                      <a:gd name="T6" fmla="*/ 43 w 45"/>
                      <a:gd name="T7" fmla="*/ 47 h 80"/>
                      <a:gd name="T8" fmla="*/ 14 w 45"/>
                      <a:gd name="T9" fmla="*/ 47 h 80"/>
                      <a:gd name="T10" fmla="*/ 14 w 45"/>
                      <a:gd name="T11" fmla="*/ 80 h 80"/>
                      <a:gd name="T12" fmla="*/ 0 w 45"/>
                      <a:gd name="T13" fmla="*/ 80 h 80"/>
                      <a:gd name="T14" fmla="*/ 0 w 45"/>
                      <a:gd name="T15" fmla="*/ 0 h 80"/>
                      <a:gd name="T16" fmla="*/ 45 w 45"/>
                      <a:gd name="T17" fmla="*/ 0 h 80"/>
                      <a:gd name="T18" fmla="*/ 45 w 45"/>
                      <a:gd name="T19" fmla="*/ 12 h 80"/>
                      <a:gd name="T20" fmla="*/ 14 w 45"/>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0">
                        <a:moveTo>
                          <a:pt x="14" y="12"/>
                        </a:moveTo>
                        <a:lnTo>
                          <a:pt x="14" y="35"/>
                        </a:lnTo>
                        <a:lnTo>
                          <a:pt x="43" y="35"/>
                        </a:lnTo>
                        <a:lnTo>
                          <a:pt x="43" y="47"/>
                        </a:lnTo>
                        <a:lnTo>
                          <a:pt x="14" y="47"/>
                        </a:lnTo>
                        <a:lnTo>
                          <a:pt x="14" y="80"/>
                        </a:lnTo>
                        <a:lnTo>
                          <a:pt x="0" y="80"/>
                        </a:lnTo>
                        <a:lnTo>
                          <a:pt x="0" y="0"/>
                        </a:lnTo>
                        <a:lnTo>
                          <a:pt x="45" y="0"/>
                        </a:lnTo>
                        <a:lnTo>
                          <a:pt x="45" y="12"/>
                        </a:lnTo>
                        <a:lnTo>
                          <a:pt x="14"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254"/>
                  <p:cNvSpPr>
                    <a:spLocks noEditPoints="1"/>
                  </p:cNvSpPr>
                  <p:nvPr/>
                </p:nvSpPr>
                <p:spPr bwMode="auto">
                  <a:xfrm>
                    <a:off x="5916628" y="1225558"/>
                    <a:ext cx="25400" cy="134938"/>
                  </a:xfrm>
                  <a:custGeom>
                    <a:avLst/>
                    <a:gdLst>
                      <a:gd name="T0" fmla="*/ 7 w 7"/>
                      <a:gd name="T1" fmla="*/ 3 h 36"/>
                      <a:gd name="T2" fmla="*/ 7 w 7"/>
                      <a:gd name="T3" fmla="*/ 4 h 36"/>
                      <a:gd name="T4" fmla="*/ 6 w 7"/>
                      <a:gd name="T5" fmla="*/ 5 h 36"/>
                      <a:gd name="T6" fmla="*/ 5 w 7"/>
                      <a:gd name="T7" fmla="*/ 6 h 36"/>
                      <a:gd name="T8" fmla="*/ 3 w 7"/>
                      <a:gd name="T9" fmla="*/ 6 h 36"/>
                      <a:gd name="T10" fmla="*/ 2 w 7"/>
                      <a:gd name="T11" fmla="*/ 6 h 36"/>
                      <a:gd name="T12" fmla="*/ 1 w 7"/>
                      <a:gd name="T13" fmla="*/ 5 h 36"/>
                      <a:gd name="T14" fmla="*/ 0 w 7"/>
                      <a:gd name="T15" fmla="*/ 4 h 36"/>
                      <a:gd name="T16" fmla="*/ 0 w 7"/>
                      <a:gd name="T17" fmla="*/ 3 h 36"/>
                      <a:gd name="T18" fmla="*/ 0 w 7"/>
                      <a:gd name="T19" fmla="*/ 2 h 36"/>
                      <a:gd name="T20" fmla="*/ 1 w 7"/>
                      <a:gd name="T21" fmla="*/ 1 h 36"/>
                      <a:gd name="T22" fmla="*/ 2 w 7"/>
                      <a:gd name="T23" fmla="*/ 0 h 36"/>
                      <a:gd name="T24" fmla="*/ 3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6" y="5"/>
                          <a:pt x="6" y="5"/>
                          <a:pt x="6" y="5"/>
                        </a:cubicBezTo>
                        <a:cubicBezTo>
                          <a:pt x="6" y="6"/>
                          <a:pt x="5" y="6"/>
                          <a:pt x="5" y="6"/>
                        </a:cubicBezTo>
                        <a:cubicBezTo>
                          <a:pt x="4" y="6"/>
                          <a:pt x="4" y="6"/>
                          <a:pt x="3" y="6"/>
                        </a:cubicBezTo>
                        <a:cubicBezTo>
                          <a:pt x="3" y="6"/>
                          <a:pt x="2" y="6"/>
                          <a:pt x="2" y="6"/>
                        </a:cubicBezTo>
                        <a:cubicBezTo>
                          <a:pt x="2" y="6"/>
                          <a:pt x="1" y="6"/>
                          <a:pt x="1" y="5"/>
                        </a:cubicBezTo>
                        <a:cubicBezTo>
                          <a:pt x="1" y="5"/>
                          <a:pt x="0" y="5"/>
                          <a:pt x="0" y="4"/>
                        </a:cubicBezTo>
                        <a:cubicBezTo>
                          <a:pt x="0" y="4"/>
                          <a:pt x="0" y="3"/>
                          <a:pt x="0" y="3"/>
                        </a:cubicBezTo>
                        <a:cubicBezTo>
                          <a:pt x="0" y="2"/>
                          <a:pt x="0" y="2"/>
                          <a:pt x="0" y="2"/>
                        </a:cubicBezTo>
                        <a:cubicBezTo>
                          <a:pt x="0" y="1"/>
                          <a:pt x="1" y="1"/>
                          <a:pt x="1" y="1"/>
                        </a:cubicBezTo>
                        <a:cubicBezTo>
                          <a:pt x="1" y="0"/>
                          <a:pt x="2" y="0"/>
                          <a:pt x="2" y="0"/>
                        </a:cubicBezTo>
                        <a:cubicBezTo>
                          <a:pt x="2" y="0"/>
                          <a:pt x="3" y="0"/>
                          <a:pt x="3" y="0"/>
                        </a:cubicBezTo>
                        <a:cubicBezTo>
                          <a:pt x="4" y="0"/>
                          <a:pt x="4" y="0"/>
                          <a:pt x="5" y="0"/>
                        </a:cubicBezTo>
                        <a:cubicBezTo>
                          <a:pt x="5" y="0"/>
                          <a:pt x="6" y="0"/>
                          <a:pt x="6" y="1"/>
                        </a:cubicBezTo>
                        <a:cubicBezTo>
                          <a:pt x="6" y="1"/>
                          <a:pt x="6"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255"/>
                  <p:cNvSpPr>
                    <a:spLocks noEditPoints="1"/>
                  </p:cNvSpPr>
                  <p:nvPr/>
                </p:nvSpPr>
                <p:spPr bwMode="auto">
                  <a:xfrm>
                    <a:off x="5961079" y="1266833"/>
                    <a:ext cx="82550" cy="98426"/>
                  </a:xfrm>
                  <a:custGeom>
                    <a:avLst/>
                    <a:gdLst>
                      <a:gd name="T0" fmla="*/ 6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6 w 22"/>
                      <a:gd name="T47" fmla="*/ 15 h 26"/>
                      <a:gd name="T48" fmla="*/ 17 w 22"/>
                      <a:gd name="T49" fmla="*/ 8 h 26"/>
                      <a:gd name="T50" fmla="*/ 16 w 22"/>
                      <a:gd name="T51" fmla="*/ 6 h 26"/>
                      <a:gd name="T52" fmla="*/ 14 w 22"/>
                      <a:gd name="T53" fmla="*/ 5 h 26"/>
                      <a:gd name="T54" fmla="*/ 12 w 22"/>
                      <a:gd name="T55" fmla="*/ 4 h 26"/>
                      <a:gd name="T56" fmla="*/ 10 w 22"/>
                      <a:gd name="T57" fmla="*/ 5 h 26"/>
                      <a:gd name="T58" fmla="*/ 8 w 22"/>
                      <a:gd name="T59" fmla="*/ 6 h 26"/>
                      <a:gd name="T60" fmla="*/ 6 w 22"/>
                      <a:gd name="T61" fmla="*/ 8 h 26"/>
                      <a:gd name="T62" fmla="*/ 6 w 22"/>
                      <a:gd name="T63" fmla="*/ 11 h 26"/>
                      <a:gd name="T64" fmla="*/ 17 w 22"/>
                      <a:gd name="T65" fmla="*/ 11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5"/>
                        </a:moveTo>
                        <a:cubicBezTo>
                          <a:pt x="6" y="17"/>
                          <a:pt x="6" y="19"/>
                          <a:pt x="8" y="20"/>
                        </a:cubicBezTo>
                        <a:cubicBezTo>
                          <a:pt x="9" y="21"/>
                          <a:pt x="11" y="22"/>
                          <a:pt x="13" y="22"/>
                        </a:cubicBezTo>
                        <a:cubicBezTo>
                          <a:pt x="14" y="22"/>
                          <a:pt x="16" y="21"/>
                          <a:pt x="17" y="21"/>
                        </a:cubicBezTo>
                        <a:cubicBezTo>
                          <a:pt x="18" y="21"/>
                          <a:pt x="20" y="20"/>
                          <a:pt x="20" y="19"/>
                        </a:cubicBezTo>
                        <a:cubicBezTo>
                          <a:pt x="20" y="24"/>
                          <a:pt x="20" y="24"/>
                          <a:pt x="20" y="24"/>
                        </a:cubicBezTo>
                        <a:cubicBezTo>
                          <a:pt x="20" y="24"/>
                          <a:pt x="20" y="24"/>
                          <a:pt x="19" y="25"/>
                        </a:cubicBezTo>
                        <a:cubicBezTo>
                          <a:pt x="19" y="25"/>
                          <a:pt x="18" y="25"/>
                          <a:pt x="17" y="25"/>
                        </a:cubicBezTo>
                        <a:cubicBezTo>
                          <a:pt x="16" y="26"/>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3" y="4"/>
                          <a:pt x="4" y="3"/>
                        </a:cubicBezTo>
                        <a:cubicBezTo>
                          <a:pt x="5" y="2"/>
                          <a:pt x="6" y="1"/>
                          <a:pt x="7" y="1"/>
                        </a:cubicBezTo>
                        <a:cubicBezTo>
                          <a:pt x="9" y="0"/>
                          <a:pt x="10" y="0"/>
                          <a:pt x="12" y="0"/>
                        </a:cubicBezTo>
                        <a:cubicBezTo>
                          <a:pt x="13" y="0"/>
                          <a:pt x="15" y="0"/>
                          <a:pt x="16" y="1"/>
                        </a:cubicBezTo>
                        <a:cubicBezTo>
                          <a:pt x="18" y="2"/>
                          <a:pt x="19" y="2"/>
                          <a:pt x="20" y="3"/>
                        </a:cubicBezTo>
                        <a:cubicBezTo>
                          <a:pt x="21" y="4"/>
                          <a:pt x="21" y="6"/>
                          <a:pt x="22" y="7"/>
                        </a:cubicBezTo>
                        <a:cubicBezTo>
                          <a:pt x="22" y="9"/>
                          <a:pt x="22" y="10"/>
                          <a:pt x="22" y="12"/>
                        </a:cubicBezTo>
                        <a:cubicBezTo>
                          <a:pt x="22" y="15"/>
                          <a:pt x="22" y="15"/>
                          <a:pt x="22" y="15"/>
                        </a:cubicBezTo>
                        <a:lnTo>
                          <a:pt x="6" y="15"/>
                        </a:lnTo>
                        <a:close/>
                        <a:moveTo>
                          <a:pt x="17" y="8"/>
                        </a:moveTo>
                        <a:cubicBezTo>
                          <a:pt x="16" y="7"/>
                          <a:pt x="16" y="7"/>
                          <a:pt x="16" y="6"/>
                        </a:cubicBezTo>
                        <a:cubicBezTo>
                          <a:pt x="15" y="6"/>
                          <a:pt x="15" y="5"/>
                          <a:pt x="14" y="5"/>
                        </a:cubicBezTo>
                        <a:cubicBezTo>
                          <a:pt x="13" y="5"/>
                          <a:pt x="13" y="4"/>
                          <a:pt x="12" y="4"/>
                        </a:cubicBezTo>
                        <a:cubicBezTo>
                          <a:pt x="11" y="4"/>
                          <a:pt x="10" y="5"/>
                          <a:pt x="10" y="5"/>
                        </a:cubicBezTo>
                        <a:cubicBezTo>
                          <a:pt x="9" y="5"/>
                          <a:pt x="8" y="6"/>
                          <a:pt x="8" y="6"/>
                        </a:cubicBezTo>
                        <a:cubicBezTo>
                          <a:pt x="7" y="7"/>
                          <a:pt x="7" y="7"/>
                          <a:pt x="6" y="8"/>
                        </a:cubicBezTo>
                        <a:cubicBezTo>
                          <a:pt x="6" y="9"/>
                          <a:pt x="6" y="10"/>
                          <a:pt x="6" y="11"/>
                        </a:cubicBezTo>
                        <a:cubicBezTo>
                          <a:pt x="17" y="11"/>
                          <a:pt x="17" y="11"/>
                          <a:pt x="17" y="11"/>
                        </a:cubicBezTo>
                        <a:cubicBezTo>
                          <a:pt x="17" y="10"/>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256"/>
                  <p:cNvSpPr>
                    <a:spLocks noChangeArrowheads="1"/>
                  </p:cNvSpPr>
                  <p:nvPr/>
                </p:nvSpPr>
                <p:spPr bwMode="auto">
                  <a:xfrm>
                    <a:off x="6065854" y="1225558"/>
                    <a:ext cx="19050"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257"/>
                  <p:cNvSpPr>
                    <a:spLocks noEditPoints="1"/>
                  </p:cNvSpPr>
                  <p:nvPr/>
                </p:nvSpPr>
                <p:spPr bwMode="auto">
                  <a:xfrm>
                    <a:off x="6108716" y="1225558"/>
                    <a:ext cx="88900" cy="139701"/>
                  </a:xfrm>
                  <a:custGeom>
                    <a:avLst/>
                    <a:gdLst>
                      <a:gd name="T0" fmla="*/ 19 w 24"/>
                      <a:gd name="T1" fmla="*/ 36 h 37"/>
                      <a:gd name="T2" fmla="*/ 19 w 24"/>
                      <a:gd name="T3" fmla="*/ 33 h 37"/>
                      <a:gd name="T4" fmla="*/ 19 w 24"/>
                      <a:gd name="T5" fmla="*/ 33 h 37"/>
                      <a:gd name="T6" fmla="*/ 17 w 24"/>
                      <a:gd name="T7" fmla="*/ 34 h 37"/>
                      <a:gd name="T8" fmla="*/ 15 w 24"/>
                      <a:gd name="T9" fmla="*/ 36 h 37"/>
                      <a:gd name="T10" fmla="*/ 13 w 24"/>
                      <a:gd name="T11" fmla="*/ 37 h 37"/>
                      <a:gd name="T12" fmla="*/ 10 w 24"/>
                      <a:gd name="T13" fmla="*/ 37 h 37"/>
                      <a:gd name="T14" fmla="*/ 6 w 24"/>
                      <a:gd name="T15" fmla="*/ 36 h 37"/>
                      <a:gd name="T16" fmla="*/ 3 w 24"/>
                      <a:gd name="T17" fmla="*/ 34 h 37"/>
                      <a:gd name="T18" fmla="*/ 1 w 24"/>
                      <a:gd name="T19" fmla="*/ 30 h 37"/>
                      <a:gd name="T20" fmla="*/ 0 w 24"/>
                      <a:gd name="T21" fmla="*/ 25 h 37"/>
                      <a:gd name="T22" fmla="*/ 1 w 24"/>
                      <a:gd name="T23" fmla="*/ 19 h 37"/>
                      <a:gd name="T24" fmla="*/ 3 w 24"/>
                      <a:gd name="T25" fmla="*/ 15 h 37"/>
                      <a:gd name="T26" fmla="*/ 7 w 24"/>
                      <a:gd name="T27" fmla="*/ 12 h 37"/>
                      <a:gd name="T28" fmla="*/ 11 w 24"/>
                      <a:gd name="T29" fmla="*/ 11 h 37"/>
                      <a:gd name="T30" fmla="*/ 14 w 24"/>
                      <a:gd name="T31" fmla="*/ 11 h 37"/>
                      <a:gd name="T32" fmla="*/ 16 w 24"/>
                      <a:gd name="T33" fmla="*/ 12 h 37"/>
                      <a:gd name="T34" fmla="*/ 17 w 24"/>
                      <a:gd name="T35" fmla="*/ 13 h 37"/>
                      <a:gd name="T36" fmla="*/ 19 w 24"/>
                      <a:gd name="T37" fmla="*/ 15 h 37"/>
                      <a:gd name="T38" fmla="*/ 19 w 24"/>
                      <a:gd name="T39" fmla="*/ 15 h 37"/>
                      <a:gd name="T40" fmla="*/ 19 w 24"/>
                      <a:gd name="T41" fmla="*/ 0 h 37"/>
                      <a:gd name="T42" fmla="*/ 24 w 24"/>
                      <a:gd name="T43" fmla="*/ 0 h 37"/>
                      <a:gd name="T44" fmla="*/ 24 w 24"/>
                      <a:gd name="T45" fmla="*/ 36 h 37"/>
                      <a:gd name="T46" fmla="*/ 19 w 24"/>
                      <a:gd name="T47" fmla="*/ 36 h 37"/>
                      <a:gd name="T48" fmla="*/ 19 w 24"/>
                      <a:gd name="T49" fmla="*/ 22 h 37"/>
                      <a:gd name="T50" fmla="*/ 18 w 24"/>
                      <a:gd name="T51" fmla="*/ 20 h 37"/>
                      <a:gd name="T52" fmla="*/ 17 w 24"/>
                      <a:gd name="T53" fmla="*/ 18 h 37"/>
                      <a:gd name="T54" fmla="*/ 15 w 24"/>
                      <a:gd name="T55" fmla="*/ 16 h 37"/>
                      <a:gd name="T56" fmla="*/ 13 w 24"/>
                      <a:gd name="T57" fmla="*/ 16 h 37"/>
                      <a:gd name="T58" fmla="*/ 10 w 24"/>
                      <a:gd name="T59" fmla="*/ 16 h 37"/>
                      <a:gd name="T60" fmla="*/ 8 w 24"/>
                      <a:gd name="T61" fmla="*/ 18 h 37"/>
                      <a:gd name="T62" fmla="*/ 6 w 24"/>
                      <a:gd name="T63" fmla="*/ 21 h 37"/>
                      <a:gd name="T64" fmla="*/ 6 w 24"/>
                      <a:gd name="T65" fmla="*/ 25 h 37"/>
                      <a:gd name="T66" fmla="*/ 6 w 24"/>
                      <a:gd name="T67" fmla="*/ 28 h 37"/>
                      <a:gd name="T68" fmla="*/ 8 w 24"/>
                      <a:gd name="T69" fmla="*/ 31 h 37"/>
                      <a:gd name="T70" fmla="*/ 10 w 24"/>
                      <a:gd name="T71" fmla="*/ 32 h 37"/>
                      <a:gd name="T72" fmla="*/ 12 w 24"/>
                      <a:gd name="T73" fmla="*/ 33 h 37"/>
                      <a:gd name="T74" fmla="*/ 15 w 24"/>
                      <a:gd name="T75" fmla="*/ 32 h 37"/>
                      <a:gd name="T76" fmla="*/ 17 w 24"/>
                      <a:gd name="T77" fmla="*/ 30 h 37"/>
                      <a:gd name="T78" fmla="*/ 18 w 24"/>
                      <a:gd name="T79" fmla="*/ 28 h 37"/>
                      <a:gd name="T80" fmla="*/ 19 w 24"/>
                      <a:gd name="T81" fmla="*/ 25 h 37"/>
                      <a:gd name="T82" fmla="*/ 19 w 24"/>
                      <a:gd name="T8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7">
                        <a:moveTo>
                          <a:pt x="19" y="36"/>
                        </a:moveTo>
                        <a:cubicBezTo>
                          <a:pt x="19" y="33"/>
                          <a:pt x="19" y="33"/>
                          <a:pt x="19" y="33"/>
                        </a:cubicBezTo>
                        <a:cubicBezTo>
                          <a:pt x="19" y="33"/>
                          <a:pt x="19" y="33"/>
                          <a:pt x="19" y="33"/>
                        </a:cubicBezTo>
                        <a:cubicBezTo>
                          <a:pt x="18" y="33"/>
                          <a:pt x="18" y="34"/>
                          <a:pt x="17" y="34"/>
                        </a:cubicBezTo>
                        <a:cubicBezTo>
                          <a:pt x="17" y="35"/>
                          <a:pt x="16" y="35"/>
                          <a:pt x="15" y="36"/>
                        </a:cubicBezTo>
                        <a:cubicBezTo>
                          <a:pt x="15" y="36"/>
                          <a:pt x="14" y="37"/>
                          <a:pt x="13" y="37"/>
                        </a:cubicBezTo>
                        <a:cubicBezTo>
                          <a:pt x="12" y="37"/>
                          <a:pt x="11" y="37"/>
                          <a:pt x="10" y="37"/>
                        </a:cubicBezTo>
                        <a:cubicBezTo>
                          <a:pt x="9" y="37"/>
                          <a:pt x="8" y="37"/>
                          <a:pt x="6" y="36"/>
                        </a:cubicBezTo>
                        <a:cubicBezTo>
                          <a:pt x="5" y="36"/>
                          <a:pt x="4" y="35"/>
                          <a:pt x="3" y="34"/>
                        </a:cubicBezTo>
                        <a:cubicBezTo>
                          <a:pt x="2" y="33"/>
                          <a:pt x="1" y="32"/>
                          <a:pt x="1" y="30"/>
                        </a:cubicBezTo>
                        <a:cubicBezTo>
                          <a:pt x="0" y="28"/>
                          <a:pt x="0" y="27"/>
                          <a:pt x="0" y="25"/>
                        </a:cubicBezTo>
                        <a:cubicBezTo>
                          <a:pt x="0" y="23"/>
                          <a:pt x="0" y="21"/>
                          <a:pt x="1" y="19"/>
                        </a:cubicBezTo>
                        <a:cubicBezTo>
                          <a:pt x="1" y="17"/>
                          <a:pt x="2" y="16"/>
                          <a:pt x="3" y="15"/>
                        </a:cubicBezTo>
                        <a:cubicBezTo>
                          <a:pt x="4" y="14"/>
                          <a:pt x="5" y="13"/>
                          <a:pt x="7" y="12"/>
                        </a:cubicBezTo>
                        <a:cubicBezTo>
                          <a:pt x="8" y="11"/>
                          <a:pt x="10" y="11"/>
                          <a:pt x="11" y="11"/>
                        </a:cubicBezTo>
                        <a:cubicBezTo>
                          <a:pt x="12" y="11"/>
                          <a:pt x="13" y="11"/>
                          <a:pt x="14" y="11"/>
                        </a:cubicBezTo>
                        <a:cubicBezTo>
                          <a:pt x="15" y="12"/>
                          <a:pt x="15" y="12"/>
                          <a:pt x="16" y="12"/>
                        </a:cubicBezTo>
                        <a:cubicBezTo>
                          <a:pt x="16" y="12"/>
                          <a:pt x="17" y="13"/>
                          <a:pt x="17" y="13"/>
                        </a:cubicBezTo>
                        <a:cubicBezTo>
                          <a:pt x="18" y="14"/>
                          <a:pt x="18" y="14"/>
                          <a:pt x="19" y="15"/>
                        </a:cubicBezTo>
                        <a:cubicBezTo>
                          <a:pt x="19" y="15"/>
                          <a:pt x="19" y="15"/>
                          <a:pt x="19" y="15"/>
                        </a:cubicBezTo>
                        <a:cubicBezTo>
                          <a:pt x="19" y="0"/>
                          <a:pt x="19" y="0"/>
                          <a:pt x="19" y="0"/>
                        </a:cubicBezTo>
                        <a:cubicBezTo>
                          <a:pt x="24" y="0"/>
                          <a:pt x="24" y="0"/>
                          <a:pt x="24" y="0"/>
                        </a:cubicBezTo>
                        <a:cubicBezTo>
                          <a:pt x="24" y="36"/>
                          <a:pt x="24" y="36"/>
                          <a:pt x="24" y="36"/>
                        </a:cubicBezTo>
                        <a:lnTo>
                          <a:pt x="19" y="36"/>
                        </a:lnTo>
                        <a:close/>
                        <a:moveTo>
                          <a:pt x="19" y="22"/>
                        </a:moveTo>
                        <a:cubicBezTo>
                          <a:pt x="19" y="21"/>
                          <a:pt x="19" y="20"/>
                          <a:pt x="18" y="20"/>
                        </a:cubicBezTo>
                        <a:cubicBezTo>
                          <a:pt x="18" y="19"/>
                          <a:pt x="17" y="18"/>
                          <a:pt x="17" y="18"/>
                        </a:cubicBezTo>
                        <a:cubicBezTo>
                          <a:pt x="16" y="17"/>
                          <a:pt x="16" y="17"/>
                          <a:pt x="15" y="16"/>
                        </a:cubicBezTo>
                        <a:cubicBezTo>
                          <a:pt x="14" y="16"/>
                          <a:pt x="13" y="16"/>
                          <a:pt x="13" y="16"/>
                        </a:cubicBezTo>
                        <a:cubicBezTo>
                          <a:pt x="11" y="16"/>
                          <a:pt x="11" y="16"/>
                          <a:pt x="10" y="16"/>
                        </a:cubicBezTo>
                        <a:cubicBezTo>
                          <a:pt x="9" y="17"/>
                          <a:pt x="8" y="17"/>
                          <a:pt x="8" y="18"/>
                        </a:cubicBezTo>
                        <a:cubicBezTo>
                          <a:pt x="7" y="19"/>
                          <a:pt x="7" y="20"/>
                          <a:pt x="6" y="21"/>
                        </a:cubicBezTo>
                        <a:cubicBezTo>
                          <a:pt x="6" y="22"/>
                          <a:pt x="6" y="23"/>
                          <a:pt x="6" y="25"/>
                        </a:cubicBezTo>
                        <a:cubicBezTo>
                          <a:pt x="6" y="26"/>
                          <a:pt x="6" y="27"/>
                          <a:pt x="6" y="28"/>
                        </a:cubicBezTo>
                        <a:cubicBezTo>
                          <a:pt x="7" y="29"/>
                          <a:pt x="7" y="30"/>
                          <a:pt x="8" y="31"/>
                        </a:cubicBezTo>
                        <a:cubicBezTo>
                          <a:pt x="8" y="31"/>
                          <a:pt x="9" y="32"/>
                          <a:pt x="10" y="32"/>
                        </a:cubicBezTo>
                        <a:cubicBezTo>
                          <a:pt x="11" y="32"/>
                          <a:pt x="11" y="33"/>
                          <a:pt x="12" y="33"/>
                        </a:cubicBezTo>
                        <a:cubicBezTo>
                          <a:pt x="13" y="33"/>
                          <a:pt x="14" y="32"/>
                          <a:pt x="15" y="32"/>
                        </a:cubicBezTo>
                        <a:cubicBezTo>
                          <a:pt x="16" y="32"/>
                          <a:pt x="16" y="31"/>
                          <a:pt x="17" y="30"/>
                        </a:cubicBezTo>
                        <a:cubicBezTo>
                          <a:pt x="17" y="30"/>
                          <a:pt x="18" y="29"/>
                          <a:pt x="18" y="28"/>
                        </a:cubicBezTo>
                        <a:cubicBezTo>
                          <a:pt x="18" y="27"/>
                          <a:pt x="19" y="26"/>
                          <a:pt x="19" y="25"/>
                        </a:cubicBezTo>
                        <a:lnTo>
                          <a:pt x="1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258"/>
                  <p:cNvSpPr>
                    <a:spLocks/>
                  </p:cNvSpPr>
                  <p:nvPr/>
                </p:nvSpPr>
                <p:spPr bwMode="auto">
                  <a:xfrm>
                    <a:off x="5848366" y="1455747"/>
                    <a:ext cx="71438" cy="130176"/>
                  </a:xfrm>
                  <a:custGeom>
                    <a:avLst/>
                    <a:gdLst>
                      <a:gd name="T0" fmla="*/ 14 w 45"/>
                      <a:gd name="T1" fmla="*/ 11 h 82"/>
                      <a:gd name="T2" fmla="*/ 14 w 45"/>
                      <a:gd name="T3" fmla="*/ 35 h 82"/>
                      <a:gd name="T4" fmla="*/ 43 w 45"/>
                      <a:gd name="T5" fmla="*/ 35 h 82"/>
                      <a:gd name="T6" fmla="*/ 43 w 45"/>
                      <a:gd name="T7" fmla="*/ 47 h 82"/>
                      <a:gd name="T8" fmla="*/ 14 w 45"/>
                      <a:gd name="T9" fmla="*/ 47 h 82"/>
                      <a:gd name="T10" fmla="*/ 14 w 45"/>
                      <a:gd name="T11" fmla="*/ 82 h 82"/>
                      <a:gd name="T12" fmla="*/ 0 w 45"/>
                      <a:gd name="T13" fmla="*/ 82 h 82"/>
                      <a:gd name="T14" fmla="*/ 0 w 45"/>
                      <a:gd name="T15" fmla="*/ 0 h 82"/>
                      <a:gd name="T16" fmla="*/ 45 w 45"/>
                      <a:gd name="T17" fmla="*/ 0 h 82"/>
                      <a:gd name="T18" fmla="*/ 45 w 45"/>
                      <a:gd name="T19" fmla="*/ 11 h 82"/>
                      <a:gd name="T20" fmla="*/ 14 w 45"/>
                      <a:gd name="T2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2">
                        <a:moveTo>
                          <a:pt x="14" y="11"/>
                        </a:moveTo>
                        <a:lnTo>
                          <a:pt x="14" y="35"/>
                        </a:lnTo>
                        <a:lnTo>
                          <a:pt x="43" y="35"/>
                        </a:lnTo>
                        <a:lnTo>
                          <a:pt x="43" y="47"/>
                        </a:lnTo>
                        <a:lnTo>
                          <a:pt x="14" y="47"/>
                        </a:lnTo>
                        <a:lnTo>
                          <a:pt x="14" y="82"/>
                        </a:lnTo>
                        <a:lnTo>
                          <a:pt x="0" y="82"/>
                        </a:lnTo>
                        <a:lnTo>
                          <a:pt x="0" y="0"/>
                        </a:lnTo>
                        <a:lnTo>
                          <a:pt x="45" y="0"/>
                        </a:lnTo>
                        <a:lnTo>
                          <a:pt x="45" y="11"/>
                        </a:lnTo>
                        <a:lnTo>
                          <a:pt x="1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259"/>
                  <p:cNvSpPr>
                    <a:spLocks noEditPoints="1"/>
                  </p:cNvSpPr>
                  <p:nvPr/>
                </p:nvSpPr>
                <p:spPr bwMode="auto">
                  <a:xfrm>
                    <a:off x="5938853" y="1447809"/>
                    <a:ext cx="26988" cy="138113"/>
                  </a:xfrm>
                  <a:custGeom>
                    <a:avLst/>
                    <a:gdLst>
                      <a:gd name="T0" fmla="*/ 7 w 7"/>
                      <a:gd name="T1" fmla="*/ 3 h 37"/>
                      <a:gd name="T2" fmla="*/ 7 w 7"/>
                      <a:gd name="T3" fmla="*/ 5 h 37"/>
                      <a:gd name="T4" fmla="*/ 6 w 7"/>
                      <a:gd name="T5" fmla="*/ 6 h 37"/>
                      <a:gd name="T6" fmla="*/ 5 w 7"/>
                      <a:gd name="T7" fmla="*/ 6 h 37"/>
                      <a:gd name="T8" fmla="*/ 3 w 7"/>
                      <a:gd name="T9" fmla="*/ 7 h 37"/>
                      <a:gd name="T10" fmla="*/ 2 w 7"/>
                      <a:gd name="T11" fmla="*/ 6 h 37"/>
                      <a:gd name="T12" fmla="*/ 1 w 7"/>
                      <a:gd name="T13" fmla="*/ 6 h 37"/>
                      <a:gd name="T14" fmla="*/ 0 w 7"/>
                      <a:gd name="T15" fmla="*/ 5 h 37"/>
                      <a:gd name="T16" fmla="*/ 0 w 7"/>
                      <a:gd name="T17" fmla="*/ 3 h 37"/>
                      <a:gd name="T18" fmla="*/ 0 w 7"/>
                      <a:gd name="T19" fmla="*/ 2 h 37"/>
                      <a:gd name="T20" fmla="*/ 1 w 7"/>
                      <a:gd name="T21" fmla="*/ 1 h 37"/>
                      <a:gd name="T22" fmla="*/ 2 w 7"/>
                      <a:gd name="T23" fmla="*/ 0 h 37"/>
                      <a:gd name="T24" fmla="*/ 3 w 7"/>
                      <a:gd name="T25" fmla="*/ 0 h 37"/>
                      <a:gd name="T26" fmla="*/ 5 w 7"/>
                      <a:gd name="T27" fmla="*/ 0 h 37"/>
                      <a:gd name="T28" fmla="*/ 6 w 7"/>
                      <a:gd name="T29" fmla="*/ 1 h 37"/>
                      <a:gd name="T30" fmla="*/ 7 w 7"/>
                      <a:gd name="T31" fmla="*/ 2 h 37"/>
                      <a:gd name="T32" fmla="*/ 7 w 7"/>
                      <a:gd name="T33" fmla="*/ 3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3"/>
                        </a:moveTo>
                        <a:cubicBezTo>
                          <a:pt x="7" y="4"/>
                          <a:pt x="7" y="4"/>
                          <a:pt x="7" y="5"/>
                        </a:cubicBezTo>
                        <a:cubicBezTo>
                          <a:pt x="6" y="5"/>
                          <a:pt x="6" y="5"/>
                          <a:pt x="6" y="6"/>
                        </a:cubicBezTo>
                        <a:cubicBezTo>
                          <a:pt x="6" y="6"/>
                          <a:pt x="5" y="6"/>
                          <a:pt x="5" y="6"/>
                        </a:cubicBezTo>
                        <a:cubicBezTo>
                          <a:pt x="4" y="7"/>
                          <a:pt x="4" y="7"/>
                          <a:pt x="3" y="7"/>
                        </a:cubicBezTo>
                        <a:cubicBezTo>
                          <a:pt x="3" y="7"/>
                          <a:pt x="2" y="7"/>
                          <a:pt x="2" y="6"/>
                        </a:cubicBezTo>
                        <a:cubicBezTo>
                          <a:pt x="2" y="6"/>
                          <a:pt x="1" y="6"/>
                          <a:pt x="1" y="6"/>
                        </a:cubicBezTo>
                        <a:cubicBezTo>
                          <a:pt x="1" y="5"/>
                          <a:pt x="0" y="5"/>
                          <a:pt x="0" y="5"/>
                        </a:cubicBezTo>
                        <a:cubicBezTo>
                          <a:pt x="0" y="4"/>
                          <a:pt x="0" y="4"/>
                          <a:pt x="0" y="3"/>
                        </a:cubicBezTo>
                        <a:cubicBezTo>
                          <a:pt x="0" y="3"/>
                          <a:pt x="0" y="2"/>
                          <a:pt x="0" y="2"/>
                        </a:cubicBezTo>
                        <a:cubicBezTo>
                          <a:pt x="0" y="2"/>
                          <a:pt x="1" y="1"/>
                          <a:pt x="1" y="1"/>
                        </a:cubicBezTo>
                        <a:cubicBezTo>
                          <a:pt x="1" y="1"/>
                          <a:pt x="2" y="1"/>
                          <a:pt x="2" y="0"/>
                        </a:cubicBezTo>
                        <a:cubicBezTo>
                          <a:pt x="2" y="0"/>
                          <a:pt x="3" y="0"/>
                          <a:pt x="3" y="0"/>
                        </a:cubicBezTo>
                        <a:cubicBezTo>
                          <a:pt x="4" y="0"/>
                          <a:pt x="4" y="0"/>
                          <a:pt x="5" y="0"/>
                        </a:cubicBezTo>
                        <a:cubicBezTo>
                          <a:pt x="5" y="1"/>
                          <a:pt x="6" y="1"/>
                          <a:pt x="6" y="1"/>
                        </a:cubicBezTo>
                        <a:cubicBezTo>
                          <a:pt x="6" y="1"/>
                          <a:pt x="6" y="2"/>
                          <a:pt x="7" y="2"/>
                        </a:cubicBezTo>
                        <a:cubicBezTo>
                          <a:pt x="7" y="2"/>
                          <a:pt x="7" y="3"/>
                          <a:pt x="7" y="3"/>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260"/>
                  <p:cNvSpPr>
                    <a:spLocks/>
                  </p:cNvSpPr>
                  <p:nvPr/>
                </p:nvSpPr>
                <p:spPr bwMode="auto">
                  <a:xfrm>
                    <a:off x="5991241" y="1492259"/>
                    <a:ext cx="52388" cy="93663"/>
                  </a:xfrm>
                  <a:custGeom>
                    <a:avLst/>
                    <a:gdLst>
                      <a:gd name="T0" fmla="*/ 13 w 14"/>
                      <a:gd name="T1" fmla="*/ 5 h 25"/>
                      <a:gd name="T2" fmla="*/ 13 w 14"/>
                      <a:gd name="T3" fmla="*/ 5 h 25"/>
                      <a:gd name="T4" fmla="*/ 12 w 14"/>
                      <a:gd name="T5" fmla="*/ 5 h 25"/>
                      <a:gd name="T6" fmla="*/ 11 w 14"/>
                      <a:gd name="T7" fmla="*/ 5 h 25"/>
                      <a:gd name="T8" fmla="*/ 9 w 14"/>
                      <a:gd name="T9" fmla="*/ 5 h 25"/>
                      <a:gd name="T10" fmla="*/ 7 w 14"/>
                      <a:gd name="T11" fmla="*/ 7 h 25"/>
                      <a:gd name="T12" fmla="*/ 6 w 14"/>
                      <a:gd name="T13" fmla="*/ 9 h 25"/>
                      <a:gd name="T14" fmla="*/ 5 w 14"/>
                      <a:gd name="T15" fmla="*/ 12 h 25"/>
                      <a:gd name="T16" fmla="*/ 5 w 14"/>
                      <a:gd name="T17" fmla="*/ 25 h 25"/>
                      <a:gd name="T18" fmla="*/ 0 w 14"/>
                      <a:gd name="T19" fmla="*/ 25 h 25"/>
                      <a:gd name="T20" fmla="*/ 0 w 14"/>
                      <a:gd name="T21" fmla="*/ 0 h 25"/>
                      <a:gd name="T22" fmla="*/ 5 w 14"/>
                      <a:gd name="T23" fmla="*/ 0 h 25"/>
                      <a:gd name="T24" fmla="*/ 5 w 14"/>
                      <a:gd name="T25" fmla="*/ 5 h 25"/>
                      <a:gd name="T26" fmla="*/ 5 w 14"/>
                      <a:gd name="T27" fmla="*/ 5 h 25"/>
                      <a:gd name="T28" fmla="*/ 7 w 14"/>
                      <a:gd name="T29" fmla="*/ 3 h 25"/>
                      <a:gd name="T30" fmla="*/ 8 w 14"/>
                      <a:gd name="T31" fmla="*/ 1 h 25"/>
                      <a:gd name="T32" fmla="*/ 10 w 14"/>
                      <a:gd name="T33" fmla="*/ 0 h 25"/>
                      <a:gd name="T34" fmla="*/ 12 w 14"/>
                      <a:gd name="T35" fmla="*/ 0 h 25"/>
                      <a:gd name="T36" fmla="*/ 13 w 14"/>
                      <a:gd name="T37" fmla="*/ 0 h 25"/>
                      <a:gd name="T38" fmla="*/ 14 w 14"/>
                      <a:gd name="T39" fmla="*/ 0 h 25"/>
                      <a:gd name="T40" fmla="*/ 14 w 14"/>
                      <a:gd name="T41" fmla="*/ 6 h 25"/>
                      <a:gd name="T42" fmla="*/ 13 w 14"/>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5">
                        <a:moveTo>
                          <a:pt x="13" y="5"/>
                        </a:moveTo>
                        <a:cubicBezTo>
                          <a:pt x="13" y="5"/>
                          <a:pt x="13" y="5"/>
                          <a:pt x="13" y="5"/>
                        </a:cubicBezTo>
                        <a:cubicBezTo>
                          <a:pt x="12" y="5"/>
                          <a:pt x="12" y="5"/>
                          <a:pt x="12" y="5"/>
                        </a:cubicBezTo>
                        <a:cubicBezTo>
                          <a:pt x="11" y="5"/>
                          <a:pt x="11" y="5"/>
                          <a:pt x="11" y="5"/>
                        </a:cubicBezTo>
                        <a:cubicBezTo>
                          <a:pt x="10" y="5"/>
                          <a:pt x="9" y="5"/>
                          <a:pt x="9" y="5"/>
                        </a:cubicBezTo>
                        <a:cubicBezTo>
                          <a:pt x="8" y="6"/>
                          <a:pt x="7" y="6"/>
                          <a:pt x="7" y="7"/>
                        </a:cubicBezTo>
                        <a:cubicBezTo>
                          <a:pt x="6" y="7"/>
                          <a:pt x="6" y="8"/>
                          <a:pt x="6" y="9"/>
                        </a:cubicBezTo>
                        <a:cubicBezTo>
                          <a:pt x="5" y="10"/>
                          <a:pt x="5" y="11"/>
                          <a:pt x="5" y="12"/>
                        </a:cubicBezTo>
                        <a:cubicBezTo>
                          <a:pt x="5" y="25"/>
                          <a:pt x="5" y="25"/>
                          <a:pt x="5" y="25"/>
                        </a:cubicBezTo>
                        <a:cubicBezTo>
                          <a:pt x="0" y="25"/>
                          <a:pt x="0" y="25"/>
                          <a:pt x="0" y="25"/>
                        </a:cubicBezTo>
                        <a:cubicBezTo>
                          <a:pt x="0" y="0"/>
                          <a:pt x="0" y="0"/>
                          <a:pt x="0" y="0"/>
                        </a:cubicBezTo>
                        <a:cubicBezTo>
                          <a:pt x="5" y="0"/>
                          <a:pt x="5" y="0"/>
                          <a:pt x="5" y="0"/>
                        </a:cubicBezTo>
                        <a:cubicBezTo>
                          <a:pt x="5" y="5"/>
                          <a:pt x="5" y="5"/>
                          <a:pt x="5" y="5"/>
                        </a:cubicBezTo>
                        <a:cubicBezTo>
                          <a:pt x="5" y="5"/>
                          <a:pt x="5" y="5"/>
                          <a:pt x="5" y="5"/>
                        </a:cubicBezTo>
                        <a:cubicBezTo>
                          <a:pt x="6" y="4"/>
                          <a:pt x="6" y="3"/>
                          <a:pt x="7" y="3"/>
                        </a:cubicBezTo>
                        <a:cubicBezTo>
                          <a:pt x="7" y="2"/>
                          <a:pt x="8" y="1"/>
                          <a:pt x="8" y="1"/>
                        </a:cubicBezTo>
                        <a:cubicBezTo>
                          <a:pt x="9" y="1"/>
                          <a:pt x="9" y="0"/>
                          <a:pt x="10" y="0"/>
                        </a:cubicBezTo>
                        <a:cubicBezTo>
                          <a:pt x="10" y="0"/>
                          <a:pt x="11" y="0"/>
                          <a:pt x="12" y="0"/>
                        </a:cubicBezTo>
                        <a:cubicBezTo>
                          <a:pt x="12" y="0"/>
                          <a:pt x="13" y="0"/>
                          <a:pt x="13" y="0"/>
                        </a:cubicBezTo>
                        <a:cubicBezTo>
                          <a:pt x="13" y="0"/>
                          <a:pt x="14" y="0"/>
                          <a:pt x="14" y="0"/>
                        </a:cubicBezTo>
                        <a:cubicBezTo>
                          <a:pt x="14" y="6"/>
                          <a:pt x="14" y="6"/>
                          <a:pt x="14" y="6"/>
                        </a:cubicBezTo>
                        <a:cubicBezTo>
                          <a:pt x="14" y="5"/>
                          <a:pt x="14"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261"/>
                  <p:cNvSpPr>
                    <a:spLocks/>
                  </p:cNvSpPr>
                  <p:nvPr/>
                </p:nvSpPr>
                <p:spPr bwMode="auto">
                  <a:xfrm>
                    <a:off x="6054741" y="1492259"/>
                    <a:ext cx="60325" cy="98426"/>
                  </a:xfrm>
                  <a:custGeom>
                    <a:avLst/>
                    <a:gdLst>
                      <a:gd name="T0" fmla="*/ 16 w 16"/>
                      <a:gd name="T1" fmla="*/ 18 h 26"/>
                      <a:gd name="T2" fmla="*/ 16 w 16"/>
                      <a:gd name="T3" fmla="*/ 21 h 26"/>
                      <a:gd name="T4" fmla="*/ 14 w 16"/>
                      <a:gd name="T5" fmla="*/ 23 h 26"/>
                      <a:gd name="T6" fmla="*/ 11 w 16"/>
                      <a:gd name="T7" fmla="*/ 25 h 26"/>
                      <a:gd name="T8" fmla="*/ 6 w 16"/>
                      <a:gd name="T9" fmla="*/ 26 h 26"/>
                      <a:gd name="T10" fmla="*/ 5 w 16"/>
                      <a:gd name="T11" fmla="*/ 25 h 26"/>
                      <a:gd name="T12" fmla="*/ 3 w 16"/>
                      <a:gd name="T13" fmla="*/ 25 h 26"/>
                      <a:gd name="T14" fmla="*/ 1 w 16"/>
                      <a:gd name="T15" fmla="*/ 25 h 26"/>
                      <a:gd name="T16" fmla="*/ 0 w 16"/>
                      <a:gd name="T17" fmla="*/ 24 h 26"/>
                      <a:gd name="T18" fmla="*/ 0 w 16"/>
                      <a:gd name="T19" fmla="*/ 19 h 26"/>
                      <a:gd name="T20" fmla="*/ 1 w 16"/>
                      <a:gd name="T21" fmla="*/ 20 h 26"/>
                      <a:gd name="T22" fmla="*/ 3 w 16"/>
                      <a:gd name="T23" fmla="*/ 21 h 26"/>
                      <a:gd name="T24" fmla="*/ 5 w 16"/>
                      <a:gd name="T25" fmla="*/ 21 h 26"/>
                      <a:gd name="T26" fmla="*/ 7 w 16"/>
                      <a:gd name="T27" fmla="*/ 21 h 26"/>
                      <a:gd name="T28" fmla="*/ 10 w 16"/>
                      <a:gd name="T29" fmla="*/ 20 h 26"/>
                      <a:gd name="T30" fmla="*/ 11 w 16"/>
                      <a:gd name="T31" fmla="*/ 18 h 26"/>
                      <a:gd name="T32" fmla="*/ 10 w 16"/>
                      <a:gd name="T33" fmla="*/ 17 h 26"/>
                      <a:gd name="T34" fmla="*/ 10 w 16"/>
                      <a:gd name="T35" fmla="*/ 16 h 26"/>
                      <a:gd name="T36" fmla="*/ 8 w 16"/>
                      <a:gd name="T37" fmla="*/ 16 h 26"/>
                      <a:gd name="T38" fmla="*/ 6 w 16"/>
                      <a:gd name="T39" fmla="*/ 14 h 26"/>
                      <a:gd name="T40" fmla="*/ 3 w 16"/>
                      <a:gd name="T41" fmla="*/ 13 h 26"/>
                      <a:gd name="T42" fmla="*/ 1 w 16"/>
                      <a:gd name="T43" fmla="*/ 12 h 26"/>
                      <a:gd name="T44" fmla="*/ 0 w 16"/>
                      <a:gd name="T45" fmla="*/ 10 h 26"/>
                      <a:gd name="T46" fmla="*/ 0 w 16"/>
                      <a:gd name="T47" fmla="*/ 7 h 26"/>
                      <a:gd name="T48" fmla="*/ 0 w 16"/>
                      <a:gd name="T49" fmla="*/ 4 h 26"/>
                      <a:gd name="T50" fmla="*/ 2 w 16"/>
                      <a:gd name="T51" fmla="*/ 2 h 26"/>
                      <a:gd name="T52" fmla="*/ 5 w 16"/>
                      <a:gd name="T53" fmla="*/ 0 h 26"/>
                      <a:gd name="T54" fmla="*/ 9 w 16"/>
                      <a:gd name="T55" fmla="*/ 0 h 26"/>
                      <a:gd name="T56" fmla="*/ 11 w 16"/>
                      <a:gd name="T57" fmla="*/ 0 h 26"/>
                      <a:gd name="T58" fmla="*/ 12 w 16"/>
                      <a:gd name="T59" fmla="*/ 0 h 26"/>
                      <a:gd name="T60" fmla="*/ 14 w 16"/>
                      <a:gd name="T61" fmla="*/ 0 h 26"/>
                      <a:gd name="T62" fmla="*/ 15 w 16"/>
                      <a:gd name="T63" fmla="*/ 1 h 26"/>
                      <a:gd name="T64" fmla="*/ 15 w 16"/>
                      <a:gd name="T65" fmla="*/ 6 h 26"/>
                      <a:gd name="T66" fmla="*/ 14 w 16"/>
                      <a:gd name="T67" fmla="*/ 5 h 26"/>
                      <a:gd name="T68" fmla="*/ 12 w 16"/>
                      <a:gd name="T69" fmla="*/ 4 h 26"/>
                      <a:gd name="T70" fmla="*/ 11 w 16"/>
                      <a:gd name="T71" fmla="*/ 4 h 26"/>
                      <a:gd name="T72" fmla="*/ 9 w 16"/>
                      <a:gd name="T73" fmla="*/ 4 h 26"/>
                      <a:gd name="T74" fmla="*/ 6 w 16"/>
                      <a:gd name="T75" fmla="*/ 5 h 26"/>
                      <a:gd name="T76" fmla="*/ 5 w 16"/>
                      <a:gd name="T77" fmla="*/ 7 h 26"/>
                      <a:gd name="T78" fmla="*/ 6 w 16"/>
                      <a:gd name="T79" fmla="*/ 8 h 26"/>
                      <a:gd name="T80" fmla="*/ 6 w 16"/>
                      <a:gd name="T81" fmla="*/ 9 h 26"/>
                      <a:gd name="T82" fmla="*/ 8 w 16"/>
                      <a:gd name="T83" fmla="*/ 10 h 26"/>
                      <a:gd name="T84" fmla="*/ 10 w 16"/>
                      <a:gd name="T85" fmla="*/ 10 h 26"/>
                      <a:gd name="T86" fmla="*/ 12 w 16"/>
                      <a:gd name="T87" fmla="*/ 12 h 26"/>
                      <a:gd name="T88" fmla="*/ 14 w 16"/>
                      <a:gd name="T89" fmla="*/ 13 h 26"/>
                      <a:gd name="T90" fmla="*/ 16 w 16"/>
                      <a:gd name="T91" fmla="*/ 15 h 26"/>
                      <a:gd name="T92" fmla="*/ 16 w 16"/>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 h="26">
                        <a:moveTo>
                          <a:pt x="16" y="18"/>
                        </a:moveTo>
                        <a:cubicBezTo>
                          <a:pt x="16" y="19"/>
                          <a:pt x="16" y="20"/>
                          <a:pt x="16" y="21"/>
                        </a:cubicBezTo>
                        <a:cubicBezTo>
                          <a:pt x="15" y="22"/>
                          <a:pt x="14" y="23"/>
                          <a:pt x="14" y="23"/>
                        </a:cubicBezTo>
                        <a:cubicBezTo>
                          <a:pt x="13" y="24"/>
                          <a:pt x="12" y="25"/>
                          <a:pt x="11" y="25"/>
                        </a:cubicBezTo>
                        <a:cubicBezTo>
                          <a:pt x="9" y="25"/>
                          <a:pt x="8" y="26"/>
                          <a:pt x="6" y="26"/>
                        </a:cubicBezTo>
                        <a:cubicBezTo>
                          <a:pt x="6" y="26"/>
                          <a:pt x="5" y="25"/>
                          <a:pt x="5" y="25"/>
                        </a:cubicBezTo>
                        <a:cubicBezTo>
                          <a:pt x="4" y="25"/>
                          <a:pt x="4" y="25"/>
                          <a:pt x="3" y="25"/>
                        </a:cubicBezTo>
                        <a:cubicBezTo>
                          <a:pt x="2" y="25"/>
                          <a:pt x="2" y="25"/>
                          <a:pt x="1" y="25"/>
                        </a:cubicBezTo>
                        <a:cubicBezTo>
                          <a:pt x="1" y="25"/>
                          <a:pt x="0" y="24"/>
                          <a:pt x="0" y="24"/>
                        </a:cubicBezTo>
                        <a:cubicBezTo>
                          <a:pt x="0" y="19"/>
                          <a:pt x="0" y="19"/>
                          <a:pt x="0" y="19"/>
                        </a:cubicBezTo>
                        <a:cubicBezTo>
                          <a:pt x="0" y="19"/>
                          <a:pt x="1" y="20"/>
                          <a:pt x="1" y="20"/>
                        </a:cubicBezTo>
                        <a:cubicBezTo>
                          <a:pt x="2" y="20"/>
                          <a:pt x="3" y="20"/>
                          <a:pt x="3" y="21"/>
                        </a:cubicBezTo>
                        <a:cubicBezTo>
                          <a:pt x="4" y="21"/>
                          <a:pt x="4" y="21"/>
                          <a:pt x="5" y="21"/>
                        </a:cubicBezTo>
                        <a:cubicBezTo>
                          <a:pt x="6" y="21"/>
                          <a:pt x="6" y="21"/>
                          <a:pt x="7" y="21"/>
                        </a:cubicBezTo>
                        <a:cubicBezTo>
                          <a:pt x="8" y="21"/>
                          <a:pt x="9" y="21"/>
                          <a:pt x="10" y="20"/>
                        </a:cubicBezTo>
                        <a:cubicBezTo>
                          <a:pt x="10" y="20"/>
                          <a:pt x="11" y="19"/>
                          <a:pt x="11" y="18"/>
                        </a:cubicBezTo>
                        <a:cubicBezTo>
                          <a:pt x="11" y="18"/>
                          <a:pt x="10" y="18"/>
                          <a:pt x="10" y="17"/>
                        </a:cubicBezTo>
                        <a:cubicBezTo>
                          <a:pt x="10" y="17"/>
                          <a:pt x="10" y="17"/>
                          <a:pt x="10" y="16"/>
                        </a:cubicBezTo>
                        <a:cubicBezTo>
                          <a:pt x="9" y="16"/>
                          <a:pt x="9" y="16"/>
                          <a:pt x="8" y="16"/>
                        </a:cubicBezTo>
                        <a:cubicBezTo>
                          <a:pt x="8" y="15"/>
                          <a:pt x="7" y="15"/>
                          <a:pt x="6" y="14"/>
                        </a:cubicBezTo>
                        <a:cubicBezTo>
                          <a:pt x="5" y="14"/>
                          <a:pt x="4" y="14"/>
                          <a:pt x="3" y="13"/>
                        </a:cubicBezTo>
                        <a:cubicBezTo>
                          <a:pt x="3" y="13"/>
                          <a:pt x="2" y="12"/>
                          <a:pt x="1" y="12"/>
                        </a:cubicBezTo>
                        <a:cubicBezTo>
                          <a:pt x="1" y="11"/>
                          <a:pt x="1" y="10"/>
                          <a:pt x="0" y="10"/>
                        </a:cubicBezTo>
                        <a:cubicBezTo>
                          <a:pt x="0" y="9"/>
                          <a:pt x="0" y="8"/>
                          <a:pt x="0" y="7"/>
                        </a:cubicBezTo>
                        <a:cubicBezTo>
                          <a:pt x="0" y="6"/>
                          <a:pt x="0" y="5"/>
                          <a:pt x="0" y="4"/>
                        </a:cubicBezTo>
                        <a:cubicBezTo>
                          <a:pt x="1" y="3"/>
                          <a:pt x="2" y="2"/>
                          <a:pt x="2" y="2"/>
                        </a:cubicBezTo>
                        <a:cubicBezTo>
                          <a:pt x="3" y="1"/>
                          <a:pt x="4" y="1"/>
                          <a:pt x="5" y="0"/>
                        </a:cubicBezTo>
                        <a:cubicBezTo>
                          <a:pt x="7" y="0"/>
                          <a:pt x="8" y="0"/>
                          <a:pt x="9" y="0"/>
                        </a:cubicBezTo>
                        <a:cubicBezTo>
                          <a:pt x="10" y="0"/>
                          <a:pt x="10" y="0"/>
                          <a:pt x="11" y="0"/>
                        </a:cubicBezTo>
                        <a:cubicBezTo>
                          <a:pt x="11" y="0"/>
                          <a:pt x="12" y="0"/>
                          <a:pt x="12" y="0"/>
                        </a:cubicBezTo>
                        <a:cubicBezTo>
                          <a:pt x="13" y="0"/>
                          <a:pt x="13" y="0"/>
                          <a:pt x="14" y="0"/>
                        </a:cubicBezTo>
                        <a:cubicBezTo>
                          <a:pt x="14" y="0"/>
                          <a:pt x="15" y="0"/>
                          <a:pt x="15" y="1"/>
                        </a:cubicBezTo>
                        <a:cubicBezTo>
                          <a:pt x="15" y="6"/>
                          <a:pt x="15" y="6"/>
                          <a:pt x="15" y="6"/>
                        </a:cubicBezTo>
                        <a:cubicBezTo>
                          <a:pt x="14" y="5"/>
                          <a:pt x="14" y="5"/>
                          <a:pt x="14" y="5"/>
                        </a:cubicBezTo>
                        <a:cubicBezTo>
                          <a:pt x="13" y="5"/>
                          <a:pt x="13" y="5"/>
                          <a:pt x="12" y="4"/>
                        </a:cubicBezTo>
                        <a:cubicBezTo>
                          <a:pt x="12" y="4"/>
                          <a:pt x="11" y="4"/>
                          <a:pt x="11" y="4"/>
                        </a:cubicBezTo>
                        <a:cubicBezTo>
                          <a:pt x="10" y="4"/>
                          <a:pt x="10" y="4"/>
                          <a:pt x="9" y="4"/>
                        </a:cubicBezTo>
                        <a:cubicBezTo>
                          <a:pt x="8" y="4"/>
                          <a:pt x="7" y="4"/>
                          <a:pt x="6" y="5"/>
                        </a:cubicBezTo>
                        <a:cubicBezTo>
                          <a:pt x="6" y="5"/>
                          <a:pt x="5" y="6"/>
                          <a:pt x="5" y="7"/>
                        </a:cubicBezTo>
                        <a:cubicBezTo>
                          <a:pt x="5" y="7"/>
                          <a:pt x="6" y="7"/>
                          <a:pt x="6" y="8"/>
                        </a:cubicBezTo>
                        <a:cubicBezTo>
                          <a:pt x="6" y="8"/>
                          <a:pt x="6" y="8"/>
                          <a:pt x="6" y="9"/>
                        </a:cubicBezTo>
                        <a:cubicBezTo>
                          <a:pt x="7" y="9"/>
                          <a:pt x="7" y="9"/>
                          <a:pt x="8" y="10"/>
                        </a:cubicBezTo>
                        <a:cubicBezTo>
                          <a:pt x="8" y="10"/>
                          <a:pt x="9" y="10"/>
                          <a:pt x="10" y="10"/>
                        </a:cubicBezTo>
                        <a:cubicBezTo>
                          <a:pt x="11" y="11"/>
                          <a:pt x="12" y="11"/>
                          <a:pt x="12" y="12"/>
                        </a:cubicBezTo>
                        <a:cubicBezTo>
                          <a:pt x="13" y="12"/>
                          <a:pt x="14" y="13"/>
                          <a:pt x="14" y="13"/>
                        </a:cubicBezTo>
                        <a:cubicBezTo>
                          <a:pt x="15" y="14"/>
                          <a:pt x="15" y="14"/>
                          <a:pt x="16" y="15"/>
                        </a:cubicBezTo>
                        <a:cubicBezTo>
                          <a:pt x="16" y="16"/>
                          <a:pt x="16" y="17"/>
                          <a:pt x="16"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262"/>
                  <p:cNvSpPr>
                    <a:spLocks/>
                  </p:cNvSpPr>
                  <p:nvPr/>
                </p:nvSpPr>
                <p:spPr bwMode="auto">
                  <a:xfrm>
                    <a:off x="6126179" y="1466859"/>
                    <a:ext cx="60325" cy="123826"/>
                  </a:xfrm>
                  <a:custGeom>
                    <a:avLst/>
                    <a:gdLst>
                      <a:gd name="T0" fmla="*/ 15 w 16"/>
                      <a:gd name="T1" fmla="*/ 32 h 33"/>
                      <a:gd name="T2" fmla="*/ 14 w 16"/>
                      <a:gd name="T3" fmla="*/ 32 h 33"/>
                      <a:gd name="T4" fmla="*/ 13 w 16"/>
                      <a:gd name="T5" fmla="*/ 32 h 33"/>
                      <a:gd name="T6" fmla="*/ 11 w 16"/>
                      <a:gd name="T7" fmla="*/ 33 h 33"/>
                      <a:gd name="T8" fmla="*/ 6 w 16"/>
                      <a:gd name="T9" fmla="*/ 30 h 33"/>
                      <a:gd name="T10" fmla="*/ 4 w 16"/>
                      <a:gd name="T11" fmla="*/ 25 h 33"/>
                      <a:gd name="T12" fmla="*/ 4 w 16"/>
                      <a:gd name="T13" fmla="*/ 12 h 33"/>
                      <a:gd name="T14" fmla="*/ 0 w 16"/>
                      <a:gd name="T15" fmla="*/ 12 h 33"/>
                      <a:gd name="T16" fmla="*/ 0 w 16"/>
                      <a:gd name="T17" fmla="*/ 7 h 33"/>
                      <a:gd name="T18" fmla="*/ 4 w 16"/>
                      <a:gd name="T19" fmla="*/ 7 h 33"/>
                      <a:gd name="T20" fmla="*/ 4 w 16"/>
                      <a:gd name="T21" fmla="*/ 1 h 33"/>
                      <a:gd name="T22" fmla="*/ 10 w 16"/>
                      <a:gd name="T23" fmla="*/ 0 h 33"/>
                      <a:gd name="T24" fmla="*/ 10 w 16"/>
                      <a:gd name="T25" fmla="*/ 7 h 33"/>
                      <a:gd name="T26" fmla="*/ 16 w 16"/>
                      <a:gd name="T27" fmla="*/ 7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7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2"/>
                          <a:pt x="14" y="32"/>
                          <a:pt x="14" y="32"/>
                        </a:cubicBezTo>
                        <a:cubicBezTo>
                          <a:pt x="13" y="32"/>
                          <a:pt x="13" y="32"/>
                          <a:pt x="13" y="32"/>
                        </a:cubicBezTo>
                        <a:cubicBezTo>
                          <a:pt x="12" y="32"/>
                          <a:pt x="12" y="33"/>
                          <a:pt x="11" y="33"/>
                        </a:cubicBezTo>
                        <a:cubicBezTo>
                          <a:pt x="9" y="33"/>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8"/>
                          <a:pt x="12" y="28"/>
                          <a:pt x="13" y="28"/>
                        </a:cubicBezTo>
                        <a:cubicBezTo>
                          <a:pt x="13" y="28"/>
                          <a:pt x="14" y="28"/>
                          <a:pt x="14" y="28"/>
                        </a:cubicBezTo>
                        <a:cubicBezTo>
                          <a:pt x="15" y="28"/>
                          <a:pt x="15" y="27"/>
                          <a:pt x="16" y="27"/>
                        </a:cubicBezTo>
                        <a:cubicBezTo>
                          <a:pt x="16" y="32"/>
                          <a:pt x="16" y="32"/>
                          <a:pt x="16" y="32"/>
                        </a:cubicBezTo>
                        <a:cubicBezTo>
                          <a:pt x="15"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4" name="Group 354"/>
            <p:cNvGrpSpPr/>
            <p:nvPr/>
          </p:nvGrpSpPr>
          <p:grpSpPr>
            <a:xfrm>
              <a:off x="5456051" y="3659254"/>
              <a:ext cx="867623" cy="1674743"/>
              <a:chOff x="3279784" y="4235476"/>
              <a:chExt cx="1206503" cy="2328876"/>
            </a:xfrm>
            <a:solidFill>
              <a:srgbClr val="072B60"/>
            </a:solidFill>
          </p:grpSpPr>
          <p:grpSp>
            <p:nvGrpSpPr>
              <p:cNvPr id="435" name="Group 340"/>
              <p:cNvGrpSpPr/>
              <p:nvPr/>
            </p:nvGrpSpPr>
            <p:grpSpPr>
              <a:xfrm>
                <a:off x="3963998" y="4235476"/>
                <a:ext cx="288926" cy="1031881"/>
                <a:chOff x="3963998" y="4235476"/>
                <a:chExt cx="288926" cy="1031881"/>
              </a:xfrm>
              <a:grpFill/>
            </p:grpSpPr>
            <p:sp>
              <p:nvSpPr>
                <p:cNvPr id="459" name="Freeform 263"/>
                <p:cNvSpPr>
                  <a:spLocks/>
                </p:cNvSpPr>
                <p:nvPr/>
              </p:nvSpPr>
              <p:spPr bwMode="auto">
                <a:xfrm>
                  <a:off x="4132274" y="4235476"/>
                  <a:ext cx="120650" cy="115888"/>
                </a:xfrm>
                <a:custGeom>
                  <a:avLst/>
                  <a:gdLst>
                    <a:gd name="T0" fmla="*/ 2 w 32"/>
                    <a:gd name="T1" fmla="*/ 13 h 31"/>
                    <a:gd name="T2" fmla="*/ 19 w 32"/>
                    <a:gd name="T3" fmla="*/ 1 h 31"/>
                    <a:gd name="T4" fmla="*/ 30 w 32"/>
                    <a:gd name="T5" fmla="*/ 18 h 31"/>
                    <a:gd name="T6" fmla="*/ 13 w 32"/>
                    <a:gd name="T7" fmla="*/ 30 h 31"/>
                    <a:gd name="T8" fmla="*/ 2 w 32"/>
                    <a:gd name="T9" fmla="*/ 13 h 31"/>
                  </a:gdLst>
                  <a:ahLst/>
                  <a:cxnLst>
                    <a:cxn ang="0">
                      <a:pos x="T0" y="T1"/>
                    </a:cxn>
                    <a:cxn ang="0">
                      <a:pos x="T2" y="T3"/>
                    </a:cxn>
                    <a:cxn ang="0">
                      <a:pos x="T4" y="T5"/>
                    </a:cxn>
                    <a:cxn ang="0">
                      <a:pos x="T6" y="T7"/>
                    </a:cxn>
                    <a:cxn ang="0">
                      <a:pos x="T8" y="T9"/>
                    </a:cxn>
                  </a:cxnLst>
                  <a:rect l="0" t="0" r="r" b="b"/>
                  <a:pathLst>
                    <a:path w="32" h="31">
                      <a:moveTo>
                        <a:pt x="2" y="13"/>
                      </a:moveTo>
                      <a:cubicBezTo>
                        <a:pt x="3" y="5"/>
                        <a:pt x="11" y="0"/>
                        <a:pt x="19" y="1"/>
                      </a:cubicBezTo>
                      <a:cubicBezTo>
                        <a:pt x="27" y="2"/>
                        <a:pt x="32" y="10"/>
                        <a:pt x="30" y="18"/>
                      </a:cubicBezTo>
                      <a:cubicBezTo>
                        <a:pt x="29" y="26"/>
                        <a:pt x="21" y="31"/>
                        <a:pt x="13" y="30"/>
                      </a:cubicBezTo>
                      <a:cubicBezTo>
                        <a:pt x="5" y="28"/>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264"/>
                <p:cNvSpPr>
                  <a:spLocks/>
                </p:cNvSpPr>
                <p:nvPr/>
              </p:nvSpPr>
              <p:spPr bwMode="auto">
                <a:xfrm>
                  <a:off x="4090998" y="4460902"/>
                  <a:ext cx="120650" cy="119063"/>
                </a:xfrm>
                <a:custGeom>
                  <a:avLst/>
                  <a:gdLst>
                    <a:gd name="T0" fmla="*/ 1 w 32"/>
                    <a:gd name="T1" fmla="*/ 14 h 32"/>
                    <a:gd name="T2" fmla="*/ 18 w 32"/>
                    <a:gd name="T3" fmla="*/ 2 h 32"/>
                    <a:gd name="T4" fmla="*/ 30 w 32"/>
                    <a:gd name="T5" fmla="*/ 19 h 32"/>
                    <a:gd name="T6" fmla="*/ 13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3" y="6"/>
                        <a:pt x="10" y="0"/>
                        <a:pt x="18" y="2"/>
                      </a:cubicBezTo>
                      <a:cubicBezTo>
                        <a:pt x="26" y="3"/>
                        <a:pt x="32" y="11"/>
                        <a:pt x="30" y="19"/>
                      </a:cubicBezTo>
                      <a:cubicBezTo>
                        <a:pt x="29" y="27"/>
                        <a:pt x="21" y="32"/>
                        <a:pt x="13" y="31"/>
                      </a:cubicBezTo>
                      <a:cubicBezTo>
                        <a:pt x="5" y="29"/>
                        <a:pt x="0" y="21"/>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265"/>
                <p:cNvSpPr>
                  <a:spLocks/>
                </p:cNvSpPr>
                <p:nvPr/>
              </p:nvSpPr>
              <p:spPr bwMode="auto">
                <a:xfrm>
                  <a:off x="4049723" y="4689503"/>
                  <a:ext cx="115888" cy="120651"/>
                </a:xfrm>
                <a:custGeom>
                  <a:avLst/>
                  <a:gdLst>
                    <a:gd name="T0" fmla="*/ 1 w 31"/>
                    <a:gd name="T1" fmla="*/ 13 h 32"/>
                    <a:gd name="T2" fmla="*/ 18 w 31"/>
                    <a:gd name="T3" fmla="*/ 2 h 32"/>
                    <a:gd name="T4" fmla="*/ 30 w 31"/>
                    <a:gd name="T5" fmla="*/ 19 h 32"/>
                    <a:gd name="T6" fmla="*/ 13 w 31"/>
                    <a:gd name="T7" fmla="*/ 30 h 32"/>
                    <a:gd name="T8" fmla="*/ 1 w 31"/>
                    <a:gd name="T9" fmla="*/ 13 h 32"/>
                  </a:gdLst>
                  <a:ahLst/>
                  <a:cxnLst>
                    <a:cxn ang="0">
                      <a:pos x="T0" y="T1"/>
                    </a:cxn>
                    <a:cxn ang="0">
                      <a:pos x="T2" y="T3"/>
                    </a:cxn>
                    <a:cxn ang="0">
                      <a:pos x="T4" y="T5"/>
                    </a:cxn>
                    <a:cxn ang="0">
                      <a:pos x="T6" y="T7"/>
                    </a:cxn>
                    <a:cxn ang="0">
                      <a:pos x="T8" y="T9"/>
                    </a:cxn>
                  </a:cxnLst>
                  <a:rect l="0" t="0" r="r" b="b"/>
                  <a:pathLst>
                    <a:path w="31" h="32">
                      <a:moveTo>
                        <a:pt x="1" y="13"/>
                      </a:moveTo>
                      <a:cubicBezTo>
                        <a:pt x="3" y="5"/>
                        <a:pt x="10" y="0"/>
                        <a:pt x="18" y="2"/>
                      </a:cubicBezTo>
                      <a:cubicBezTo>
                        <a:pt x="26" y="3"/>
                        <a:pt x="31" y="11"/>
                        <a:pt x="30" y="19"/>
                      </a:cubicBezTo>
                      <a:cubicBezTo>
                        <a:pt x="28" y="27"/>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266"/>
                <p:cNvSpPr>
                  <a:spLocks/>
                </p:cNvSpPr>
                <p:nvPr/>
              </p:nvSpPr>
              <p:spPr bwMode="auto">
                <a:xfrm>
                  <a:off x="4005273" y="4918105"/>
                  <a:ext cx="119063" cy="120651"/>
                </a:xfrm>
                <a:custGeom>
                  <a:avLst/>
                  <a:gdLst>
                    <a:gd name="T0" fmla="*/ 2 w 32"/>
                    <a:gd name="T1" fmla="*/ 13 h 32"/>
                    <a:gd name="T2" fmla="*/ 19 w 32"/>
                    <a:gd name="T3" fmla="*/ 1 h 32"/>
                    <a:gd name="T4" fmla="*/ 30 w 32"/>
                    <a:gd name="T5" fmla="*/ 19 h 32"/>
                    <a:gd name="T6" fmla="*/ 13 w 32"/>
                    <a:gd name="T7" fmla="*/ 30 h 32"/>
                    <a:gd name="T8" fmla="*/ 2 w 32"/>
                    <a:gd name="T9" fmla="*/ 13 h 32"/>
                  </a:gdLst>
                  <a:ahLst/>
                  <a:cxnLst>
                    <a:cxn ang="0">
                      <a:pos x="T0" y="T1"/>
                    </a:cxn>
                    <a:cxn ang="0">
                      <a:pos x="T2" y="T3"/>
                    </a:cxn>
                    <a:cxn ang="0">
                      <a:pos x="T4" y="T5"/>
                    </a:cxn>
                    <a:cxn ang="0">
                      <a:pos x="T6" y="T7"/>
                    </a:cxn>
                    <a:cxn ang="0">
                      <a:pos x="T8" y="T9"/>
                    </a:cxn>
                  </a:cxnLst>
                  <a:rect l="0" t="0" r="r" b="b"/>
                  <a:pathLst>
                    <a:path w="32" h="32">
                      <a:moveTo>
                        <a:pt x="2" y="13"/>
                      </a:moveTo>
                      <a:cubicBezTo>
                        <a:pt x="3" y="5"/>
                        <a:pt x="11" y="0"/>
                        <a:pt x="19" y="1"/>
                      </a:cubicBezTo>
                      <a:cubicBezTo>
                        <a:pt x="27" y="3"/>
                        <a:pt x="32" y="11"/>
                        <a:pt x="30" y="19"/>
                      </a:cubicBezTo>
                      <a:cubicBezTo>
                        <a:pt x="29" y="26"/>
                        <a:pt x="21" y="32"/>
                        <a:pt x="13" y="30"/>
                      </a:cubicBezTo>
                      <a:cubicBezTo>
                        <a:pt x="6" y="29"/>
                        <a:pt x="0" y="21"/>
                        <a:pt x="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267"/>
                <p:cNvSpPr>
                  <a:spLocks/>
                </p:cNvSpPr>
                <p:nvPr/>
              </p:nvSpPr>
              <p:spPr bwMode="auto">
                <a:xfrm>
                  <a:off x="3963998" y="5148294"/>
                  <a:ext cx="119063" cy="119063"/>
                </a:xfrm>
                <a:custGeom>
                  <a:avLst/>
                  <a:gdLst>
                    <a:gd name="T0" fmla="*/ 1 w 32"/>
                    <a:gd name="T1" fmla="*/ 13 h 32"/>
                    <a:gd name="T2" fmla="*/ 18 w 32"/>
                    <a:gd name="T3" fmla="*/ 1 h 32"/>
                    <a:gd name="T4" fmla="*/ 30 w 32"/>
                    <a:gd name="T5" fmla="*/ 18 h 32"/>
                    <a:gd name="T6" fmla="*/ 13 w 32"/>
                    <a:gd name="T7" fmla="*/ 30 h 32"/>
                    <a:gd name="T8" fmla="*/ 1 w 32"/>
                    <a:gd name="T9" fmla="*/ 13 h 32"/>
                  </a:gdLst>
                  <a:ahLst/>
                  <a:cxnLst>
                    <a:cxn ang="0">
                      <a:pos x="T0" y="T1"/>
                    </a:cxn>
                    <a:cxn ang="0">
                      <a:pos x="T2" y="T3"/>
                    </a:cxn>
                    <a:cxn ang="0">
                      <a:pos x="T4" y="T5"/>
                    </a:cxn>
                    <a:cxn ang="0">
                      <a:pos x="T6" y="T7"/>
                    </a:cxn>
                    <a:cxn ang="0">
                      <a:pos x="T8" y="T9"/>
                    </a:cxn>
                  </a:cxnLst>
                  <a:rect l="0" t="0" r="r" b="b"/>
                  <a:pathLst>
                    <a:path w="32" h="32">
                      <a:moveTo>
                        <a:pt x="1" y="13"/>
                      </a:moveTo>
                      <a:cubicBezTo>
                        <a:pt x="3" y="5"/>
                        <a:pt x="11" y="0"/>
                        <a:pt x="18" y="1"/>
                      </a:cubicBezTo>
                      <a:cubicBezTo>
                        <a:pt x="26" y="3"/>
                        <a:pt x="32" y="10"/>
                        <a:pt x="30" y="18"/>
                      </a:cubicBezTo>
                      <a:cubicBezTo>
                        <a:pt x="29" y="26"/>
                        <a:pt x="21" y="32"/>
                        <a:pt x="13" y="30"/>
                      </a:cubicBezTo>
                      <a:cubicBezTo>
                        <a:pt x="5" y="29"/>
                        <a:pt x="0" y="2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6" name="Freeform 268"/>
              <p:cNvSpPr>
                <a:spLocks/>
              </p:cNvSpPr>
              <p:nvPr/>
            </p:nvSpPr>
            <p:spPr bwMode="auto">
              <a:xfrm>
                <a:off x="3279784" y="5357845"/>
                <a:ext cx="1206503" cy="1206507"/>
              </a:xfrm>
              <a:custGeom>
                <a:avLst/>
                <a:gdLst>
                  <a:gd name="T0" fmla="*/ 15 w 321"/>
                  <a:gd name="T1" fmla="*/ 134 h 321"/>
                  <a:gd name="T2" fmla="*/ 188 w 321"/>
                  <a:gd name="T3" fmla="*/ 15 h 321"/>
                  <a:gd name="T4" fmla="*/ 306 w 321"/>
                  <a:gd name="T5" fmla="*/ 188 h 321"/>
                  <a:gd name="T6" fmla="*/ 133 w 321"/>
                  <a:gd name="T7" fmla="*/ 306 h 321"/>
                  <a:gd name="T8" fmla="*/ 15 w 321"/>
                  <a:gd name="T9" fmla="*/ 134 h 321"/>
                </a:gdLst>
                <a:ahLst/>
                <a:cxnLst>
                  <a:cxn ang="0">
                    <a:pos x="T0" y="T1"/>
                  </a:cxn>
                  <a:cxn ang="0">
                    <a:pos x="T2" y="T3"/>
                  </a:cxn>
                  <a:cxn ang="0">
                    <a:pos x="T4" y="T5"/>
                  </a:cxn>
                  <a:cxn ang="0">
                    <a:pos x="T6" y="T7"/>
                  </a:cxn>
                  <a:cxn ang="0">
                    <a:pos x="T8" y="T9"/>
                  </a:cxn>
                </a:cxnLst>
                <a:rect l="0" t="0" r="r" b="b"/>
                <a:pathLst>
                  <a:path w="321" h="321">
                    <a:moveTo>
                      <a:pt x="15" y="134"/>
                    </a:moveTo>
                    <a:cubicBezTo>
                      <a:pt x="30" y="53"/>
                      <a:pt x="107" y="0"/>
                      <a:pt x="188" y="15"/>
                    </a:cubicBezTo>
                    <a:cubicBezTo>
                      <a:pt x="268" y="30"/>
                      <a:pt x="321" y="107"/>
                      <a:pt x="306" y="188"/>
                    </a:cubicBezTo>
                    <a:cubicBezTo>
                      <a:pt x="291" y="268"/>
                      <a:pt x="214" y="321"/>
                      <a:pt x="133" y="306"/>
                    </a:cubicBezTo>
                    <a:cubicBezTo>
                      <a:pt x="53" y="291"/>
                      <a:pt x="0" y="214"/>
                      <a:pt x="15" y="134"/>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437" name="Group 347"/>
              <p:cNvGrpSpPr/>
              <p:nvPr/>
            </p:nvGrpSpPr>
            <p:grpSpPr>
              <a:xfrm>
                <a:off x="3441709" y="5778535"/>
                <a:ext cx="874715" cy="365127"/>
                <a:chOff x="3441709" y="5778535"/>
                <a:chExt cx="874715" cy="365127"/>
              </a:xfrm>
              <a:grpFill/>
            </p:grpSpPr>
            <p:sp>
              <p:nvSpPr>
                <p:cNvPr id="438" name="Freeform 269"/>
                <p:cNvSpPr>
                  <a:spLocks noEditPoints="1"/>
                </p:cNvSpPr>
                <p:nvPr/>
              </p:nvSpPr>
              <p:spPr bwMode="auto">
                <a:xfrm>
                  <a:off x="3441709" y="5783297"/>
                  <a:ext cx="112713" cy="134938"/>
                </a:xfrm>
                <a:custGeom>
                  <a:avLst/>
                  <a:gdLst>
                    <a:gd name="T0" fmla="*/ 30 w 30"/>
                    <a:gd name="T1" fmla="*/ 18 h 36"/>
                    <a:gd name="T2" fmla="*/ 29 w 30"/>
                    <a:gd name="T3" fmla="*/ 25 h 36"/>
                    <a:gd name="T4" fmla="*/ 26 w 30"/>
                    <a:gd name="T5" fmla="*/ 31 h 36"/>
                    <a:gd name="T6" fmla="*/ 21 w 30"/>
                    <a:gd name="T7" fmla="*/ 35 h 36"/>
                    <a:gd name="T8" fmla="*/ 15 w 30"/>
                    <a:gd name="T9" fmla="*/ 36 h 36"/>
                    <a:gd name="T10" fmla="*/ 9 w 30"/>
                    <a:gd name="T11" fmla="*/ 35 h 36"/>
                    <a:gd name="T12" fmla="*/ 4 w 30"/>
                    <a:gd name="T13" fmla="*/ 31 h 36"/>
                    <a:gd name="T14" fmla="*/ 1 w 30"/>
                    <a:gd name="T15" fmla="*/ 26 h 36"/>
                    <a:gd name="T16" fmla="*/ 0 w 30"/>
                    <a:gd name="T17" fmla="*/ 19 h 36"/>
                    <a:gd name="T18" fmla="*/ 1 w 30"/>
                    <a:gd name="T19" fmla="*/ 11 h 36"/>
                    <a:gd name="T20" fmla="*/ 4 w 30"/>
                    <a:gd name="T21" fmla="*/ 6 h 36"/>
                    <a:gd name="T22" fmla="*/ 9 w 30"/>
                    <a:gd name="T23" fmla="*/ 2 h 36"/>
                    <a:gd name="T24" fmla="*/ 16 w 30"/>
                    <a:gd name="T25" fmla="*/ 0 h 36"/>
                    <a:gd name="T26" fmla="*/ 22 w 30"/>
                    <a:gd name="T27" fmla="*/ 2 h 36"/>
                    <a:gd name="T28" fmla="*/ 26 w 30"/>
                    <a:gd name="T29" fmla="*/ 5 h 36"/>
                    <a:gd name="T30" fmla="*/ 29 w 30"/>
                    <a:gd name="T31" fmla="*/ 11 h 36"/>
                    <a:gd name="T32" fmla="*/ 30 w 30"/>
                    <a:gd name="T33" fmla="*/ 18 h 36"/>
                    <a:gd name="T34" fmla="*/ 25 w 30"/>
                    <a:gd name="T35" fmla="*/ 18 h 36"/>
                    <a:gd name="T36" fmla="*/ 24 w 30"/>
                    <a:gd name="T37" fmla="*/ 13 h 36"/>
                    <a:gd name="T38" fmla="*/ 22 w 30"/>
                    <a:gd name="T39" fmla="*/ 9 h 36"/>
                    <a:gd name="T40" fmla="*/ 19 w 30"/>
                    <a:gd name="T41" fmla="*/ 6 h 36"/>
                    <a:gd name="T42" fmla="*/ 15 w 30"/>
                    <a:gd name="T43" fmla="*/ 5 h 36"/>
                    <a:gd name="T44" fmla="*/ 11 w 30"/>
                    <a:gd name="T45" fmla="*/ 6 h 36"/>
                    <a:gd name="T46" fmla="*/ 8 w 30"/>
                    <a:gd name="T47" fmla="*/ 9 h 36"/>
                    <a:gd name="T48" fmla="*/ 6 w 30"/>
                    <a:gd name="T49" fmla="*/ 13 h 36"/>
                    <a:gd name="T50" fmla="*/ 6 w 30"/>
                    <a:gd name="T51" fmla="*/ 18 h 36"/>
                    <a:gd name="T52" fmla="*/ 6 w 30"/>
                    <a:gd name="T53" fmla="*/ 24 h 36"/>
                    <a:gd name="T54" fmla="*/ 8 w 30"/>
                    <a:gd name="T55" fmla="*/ 28 h 36"/>
                    <a:gd name="T56" fmla="*/ 11 w 30"/>
                    <a:gd name="T57" fmla="*/ 30 h 36"/>
                    <a:gd name="T58" fmla="*/ 15 w 30"/>
                    <a:gd name="T59" fmla="*/ 31 h 36"/>
                    <a:gd name="T60" fmla="*/ 19 w 30"/>
                    <a:gd name="T61" fmla="*/ 30 h 36"/>
                    <a:gd name="T62" fmla="*/ 22 w 30"/>
                    <a:gd name="T63" fmla="*/ 28 h 36"/>
                    <a:gd name="T64" fmla="*/ 24 w 30"/>
                    <a:gd name="T65" fmla="*/ 24 h 36"/>
                    <a:gd name="T66" fmla="*/ 25 w 30"/>
                    <a:gd name="T6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6">
                      <a:moveTo>
                        <a:pt x="30" y="18"/>
                      </a:moveTo>
                      <a:cubicBezTo>
                        <a:pt x="30" y="21"/>
                        <a:pt x="30" y="23"/>
                        <a:pt x="29" y="25"/>
                      </a:cubicBezTo>
                      <a:cubicBezTo>
                        <a:pt x="28" y="28"/>
                        <a:pt x="27" y="30"/>
                        <a:pt x="26" y="31"/>
                      </a:cubicBezTo>
                      <a:cubicBezTo>
                        <a:pt x="25" y="33"/>
                        <a:pt x="23" y="34"/>
                        <a:pt x="21" y="35"/>
                      </a:cubicBezTo>
                      <a:cubicBezTo>
                        <a:pt x="19" y="36"/>
                        <a:pt x="17" y="36"/>
                        <a:pt x="15" y="36"/>
                      </a:cubicBezTo>
                      <a:cubicBezTo>
                        <a:pt x="13" y="36"/>
                        <a:pt x="11" y="36"/>
                        <a:pt x="9" y="35"/>
                      </a:cubicBezTo>
                      <a:cubicBezTo>
                        <a:pt x="7" y="34"/>
                        <a:pt x="6" y="33"/>
                        <a:pt x="4" y="31"/>
                      </a:cubicBezTo>
                      <a:cubicBezTo>
                        <a:pt x="3" y="30"/>
                        <a:pt x="2" y="28"/>
                        <a:pt x="1" y="26"/>
                      </a:cubicBezTo>
                      <a:cubicBezTo>
                        <a:pt x="1" y="24"/>
                        <a:pt x="0" y="21"/>
                        <a:pt x="0" y="19"/>
                      </a:cubicBezTo>
                      <a:cubicBezTo>
                        <a:pt x="0" y="16"/>
                        <a:pt x="1" y="14"/>
                        <a:pt x="1" y="11"/>
                      </a:cubicBezTo>
                      <a:cubicBezTo>
                        <a:pt x="2" y="9"/>
                        <a:pt x="3" y="7"/>
                        <a:pt x="4" y="6"/>
                      </a:cubicBezTo>
                      <a:cubicBezTo>
                        <a:pt x="6" y="4"/>
                        <a:pt x="7" y="3"/>
                        <a:pt x="9" y="2"/>
                      </a:cubicBezTo>
                      <a:cubicBezTo>
                        <a:pt x="11" y="1"/>
                        <a:pt x="13" y="0"/>
                        <a:pt x="16" y="0"/>
                      </a:cubicBezTo>
                      <a:cubicBezTo>
                        <a:pt x="18" y="0"/>
                        <a:pt x="20" y="1"/>
                        <a:pt x="22" y="2"/>
                      </a:cubicBezTo>
                      <a:cubicBezTo>
                        <a:pt x="23" y="2"/>
                        <a:pt x="25" y="4"/>
                        <a:pt x="26" y="5"/>
                      </a:cubicBezTo>
                      <a:cubicBezTo>
                        <a:pt x="27" y="7"/>
                        <a:pt x="28" y="9"/>
                        <a:pt x="29" y="11"/>
                      </a:cubicBezTo>
                      <a:cubicBezTo>
                        <a:pt x="30" y="13"/>
                        <a:pt x="30" y="15"/>
                        <a:pt x="30" y="18"/>
                      </a:cubicBezTo>
                      <a:close/>
                      <a:moveTo>
                        <a:pt x="25" y="18"/>
                      </a:moveTo>
                      <a:cubicBezTo>
                        <a:pt x="25" y="16"/>
                        <a:pt x="24" y="14"/>
                        <a:pt x="24" y="13"/>
                      </a:cubicBezTo>
                      <a:cubicBezTo>
                        <a:pt x="24" y="11"/>
                        <a:pt x="23" y="10"/>
                        <a:pt x="22" y="9"/>
                      </a:cubicBezTo>
                      <a:cubicBezTo>
                        <a:pt x="21" y="8"/>
                        <a:pt x="20" y="7"/>
                        <a:pt x="19" y="6"/>
                      </a:cubicBezTo>
                      <a:cubicBezTo>
                        <a:pt x="18" y="6"/>
                        <a:pt x="17" y="5"/>
                        <a:pt x="15" y="5"/>
                      </a:cubicBezTo>
                      <a:cubicBezTo>
                        <a:pt x="14" y="5"/>
                        <a:pt x="13" y="6"/>
                        <a:pt x="11" y="6"/>
                      </a:cubicBezTo>
                      <a:cubicBezTo>
                        <a:pt x="10" y="7"/>
                        <a:pt x="9" y="8"/>
                        <a:pt x="8" y="9"/>
                      </a:cubicBezTo>
                      <a:cubicBezTo>
                        <a:pt x="8" y="10"/>
                        <a:pt x="7" y="12"/>
                        <a:pt x="6" y="13"/>
                      </a:cubicBezTo>
                      <a:cubicBezTo>
                        <a:pt x="6" y="15"/>
                        <a:pt x="6" y="16"/>
                        <a:pt x="6" y="18"/>
                      </a:cubicBezTo>
                      <a:cubicBezTo>
                        <a:pt x="6" y="20"/>
                        <a:pt x="6" y="22"/>
                        <a:pt x="6" y="24"/>
                      </a:cubicBezTo>
                      <a:cubicBezTo>
                        <a:pt x="7" y="25"/>
                        <a:pt x="8" y="27"/>
                        <a:pt x="8" y="28"/>
                      </a:cubicBezTo>
                      <a:cubicBezTo>
                        <a:pt x="9" y="29"/>
                        <a:pt x="10" y="30"/>
                        <a:pt x="11" y="30"/>
                      </a:cubicBezTo>
                      <a:cubicBezTo>
                        <a:pt x="13" y="31"/>
                        <a:pt x="14" y="31"/>
                        <a:pt x="15" y="31"/>
                      </a:cubicBezTo>
                      <a:cubicBezTo>
                        <a:pt x="17" y="31"/>
                        <a:pt x="18" y="31"/>
                        <a:pt x="19" y="30"/>
                      </a:cubicBezTo>
                      <a:cubicBezTo>
                        <a:pt x="20" y="30"/>
                        <a:pt x="21" y="29"/>
                        <a:pt x="22" y="28"/>
                      </a:cubicBezTo>
                      <a:cubicBezTo>
                        <a:pt x="23" y="27"/>
                        <a:pt x="24" y="26"/>
                        <a:pt x="24" y="24"/>
                      </a:cubicBezTo>
                      <a:cubicBezTo>
                        <a:pt x="24" y="22"/>
                        <a:pt x="25" y="21"/>
                        <a:pt x="25"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270"/>
                <p:cNvSpPr>
                  <a:spLocks noEditPoints="1"/>
                </p:cNvSpPr>
                <p:nvPr/>
              </p:nvSpPr>
              <p:spPr bwMode="auto">
                <a:xfrm>
                  <a:off x="3573472" y="5819810"/>
                  <a:ext cx="82550" cy="139701"/>
                </a:xfrm>
                <a:custGeom>
                  <a:avLst/>
                  <a:gdLst>
                    <a:gd name="T0" fmla="*/ 22 w 22"/>
                    <a:gd name="T1" fmla="*/ 13 h 37"/>
                    <a:gd name="T2" fmla="*/ 21 w 22"/>
                    <a:gd name="T3" fmla="*/ 18 h 37"/>
                    <a:gd name="T4" fmla="*/ 19 w 22"/>
                    <a:gd name="T5" fmla="*/ 22 h 37"/>
                    <a:gd name="T6" fmla="*/ 16 w 22"/>
                    <a:gd name="T7" fmla="*/ 25 h 37"/>
                    <a:gd name="T8" fmla="*/ 12 w 22"/>
                    <a:gd name="T9" fmla="*/ 26 h 37"/>
                    <a:gd name="T10" fmla="*/ 10 w 22"/>
                    <a:gd name="T11" fmla="*/ 26 h 37"/>
                    <a:gd name="T12" fmla="*/ 8 w 22"/>
                    <a:gd name="T13" fmla="*/ 25 h 37"/>
                    <a:gd name="T14" fmla="*/ 7 w 22"/>
                    <a:gd name="T15" fmla="*/ 24 h 37"/>
                    <a:gd name="T16" fmla="*/ 6 w 22"/>
                    <a:gd name="T17" fmla="*/ 22 h 37"/>
                    <a:gd name="T18" fmla="*/ 5 w 22"/>
                    <a:gd name="T19" fmla="*/ 22 h 37"/>
                    <a:gd name="T20" fmla="*/ 5 w 22"/>
                    <a:gd name="T21" fmla="*/ 37 h 37"/>
                    <a:gd name="T22" fmla="*/ 0 w 22"/>
                    <a:gd name="T23" fmla="*/ 37 h 37"/>
                    <a:gd name="T24" fmla="*/ 0 w 22"/>
                    <a:gd name="T25" fmla="*/ 1 h 37"/>
                    <a:gd name="T26" fmla="*/ 5 w 22"/>
                    <a:gd name="T27" fmla="*/ 1 h 37"/>
                    <a:gd name="T28" fmla="*/ 5 w 22"/>
                    <a:gd name="T29" fmla="*/ 5 h 37"/>
                    <a:gd name="T30" fmla="*/ 6 w 22"/>
                    <a:gd name="T31" fmla="*/ 5 h 37"/>
                    <a:gd name="T32" fmla="*/ 7 w 22"/>
                    <a:gd name="T33" fmla="*/ 3 h 37"/>
                    <a:gd name="T34" fmla="*/ 8 w 22"/>
                    <a:gd name="T35" fmla="*/ 1 h 37"/>
                    <a:gd name="T36" fmla="*/ 10 w 22"/>
                    <a:gd name="T37" fmla="*/ 1 h 37"/>
                    <a:gd name="T38" fmla="*/ 13 w 22"/>
                    <a:gd name="T39" fmla="*/ 0 h 37"/>
                    <a:gd name="T40" fmla="*/ 17 w 22"/>
                    <a:gd name="T41" fmla="*/ 1 h 37"/>
                    <a:gd name="T42" fmla="*/ 20 w 22"/>
                    <a:gd name="T43" fmla="*/ 4 h 37"/>
                    <a:gd name="T44" fmla="*/ 22 w 22"/>
                    <a:gd name="T45" fmla="*/ 8 h 37"/>
                    <a:gd name="T46" fmla="*/ 22 w 22"/>
                    <a:gd name="T47" fmla="*/ 13 h 37"/>
                    <a:gd name="T48" fmla="*/ 17 w 22"/>
                    <a:gd name="T49" fmla="*/ 12 h 37"/>
                    <a:gd name="T50" fmla="*/ 16 w 22"/>
                    <a:gd name="T51" fmla="*/ 9 h 37"/>
                    <a:gd name="T52" fmla="*/ 15 w 22"/>
                    <a:gd name="T53" fmla="*/ 7 h 37"/>
                    <a:gd name="T54" fmla="*/ 14 w 22"/>
                    <a:gd name="T55" fmla="*/ 5 h 37"/>
                    <a:gd name="T56" fmla="*/ 11 w 22"/>
                    <a:gd name="T57" fmla="*/ 5 h 37"/>
                    <a:gd name="T58" fmla="*/ 9 w 22"/>
                    <a:gd name="T59" fmla="*/ 5 h 37"/>
                    <a:gd name="T60" fmla="*/ 7 w 22"/>
                    <a:gd name="T61" fmla="*/ 7 h 37"/>
                    <a:gd name="T62" fmla="*/ 6 w 22"/>
                    <a:gd name="T63" fmla="*/ 9 h 37"/>
                    <a:gd name="T64" fmla="*/ 5 w 22"/>
                    <a:gd name="T65" fmla="*/ 12 h 37"/>
                    <a:gd name="T66" fmla="*/ 5 w 22"/>
                    <a:gd name="T67" fmla="*/ 15 h 37"/>
                    <a:gd name="T68" fmla="*/ 6 w 22"/>
                    <a:gd name="T69" fmla="*/ 18 h 37"/>
                    <a:gd name="T70" fmla="*/ 7 w 22"/>
                    <a:gd name="T71" fmla="*/ 20 h 37"/>
                    <a:gd name="T72" fmla="*/ 9 w 22"/>
                    <a:gd name="T73" fmla="*/ 21 h 37"/>
                    <a:gd name="T74" fmla="*/ 11 w 22"/>
                    <a:gd name="T75" fmla="*/ 22 h 37"/>
                    <a:gd name="T76" fmla="*/ 13 w 22"/>
                    <a:gd name="T77" fmla="*/ 21 h 37"/>
                    <a:gd name="T78" fmla="*/ 15 w 22"/>
                    <a:gd name="T79" fmla="*/ 19 h 37"/>
                    <a:gd name="T80" fmla="*/ 16 w 22"/>
                    <a:gd name="T81" fmla="*/ 16 h 37"/>
                    <a:gd name="T82" fmla="*/ 17 w 22"/>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13"/>
                      </a:moveTo>
                      <a:cubicBezTo>
                        <a:pt x="22" y="14"/>
                        <a:pt x="22" y="16"/>
                        <a:pt x="21" y="18"/>
                      </a:cubicBezTo>
                      <a:cubicBezTo>
                        <a:pt x="21" y="20"/>
                        <a:pt x="20" y="21"/>
                        <a:pt x="19" y="22"/>
                      </a:cubicBezTo>
                      <a:cubicBezTo>
                        <a:pt x="19" y="24"/>
                        <a:pt x="18" y="24"/>
                        <a:pt x="16" y="25"/>
                      </a:cubicBezTo>
                      <a:cubicBezTo>
                        <a:pt x="15" y="26"/>
                        <a:pt x="13" y="26"/>
                        <a:pt x="12" y="26"/>
                      </a:cubicBezTo>
                      <a:cubicBezTo>
                        <a:pt x="11" y="26"/>
                        <a:pt x="10" y="26"/>
                        <a:pt x="10" y="26"/>
                      </a:cubicBezTo>
                      <a:cubicBezTo>
                        <a:pt x="9" y="26"/>
                        <a:pt x="9" y="25"/>
                        <a:pt x="8" y="25"/>
                      </a:cubicBezTo>
                      <a:cubicBezTo>
                        <a:pt x="7" y="25"/>
                        <a:pt x="7" y="24"/>
                        <a:pt x="7" y="24"/>
                      </a:cubicBezTo>
                      <a:cubicBezTo>
                        <a:pt x="6" y="23"/>
                        <a:pt x="6" y="23"/>
                        <a:pt x="6" y="22"/>
                      </a:cubicBezTo>
                      <a:cubicBezTo>
                        <a:pt x="5" y="22"/>
                        <a:pt x="5" y="22"/>
                        <a:pt x="5" y="22"/>
                      </a:cubicBezTo>
                      <a:cubicBezTo>
                        <a:pt x="5" y="37"/>
                        <a:pt x="5" y="37"/>
                        <a:pt x="5" y="37"/>
                      </a:cubicBezTo>
                      <a:cubicBezTo>
                        <a:pt x="0" y="37"/>
                        <a:pt x="0" y="37"/>
                        <a:pt x="0" y="37"/>
                      </a:cubicBezTo>
                      <a:cubicBezTo>
                        <a:pt x="0" y="1"/>
                        <a:pt x="0" y="1"/>
                        <a:pt x="0" y="1"/>
                      </a:cubicBezTo>
                      <a:cubicBezTo>
                        <a:pt x="5" y="1"/>
                        <a:pt x="5" y="1"/>
                        <a:pt x="5" y="1"/>
                      </a:cubicBezTo>
                      <a:cubicBezTo>
                        <a:pt x="5" y="5"/>
                        <a:pt x="5" y="5"/>
                        <a:pt x="5" y="5"/>
                      </a:cubicBezTo>
                      <a:cubicBezTo>
                        <a:pt x="6" y="5"/>
                        <a:pt x="6" y="5"/>
                        <a:pt x="6" y="5"/>
                      </a:cubicBezTo>
                      <a:cubicBezTo>
                        <a:pt x="6" y="4"/>
                        <a:pt x="6" y="3"/>
                        <a:pt x="7" y="3"/>
                      </a:cubicBezTo>
                      <a:cubicBezTo>
                        <a:pt x="7" y="2"/>
                        <a:pt x="8" y="2"/>
                        <a:pt x="8" y="1"/>
                      </a:cubicBezTo>
                      <a:cubicBezTo>
                        <a:pt x="9" y="1"/>
                        <a:pt x="10" y="1"/>
                        <a:pt x="10" y="1"/>
                      </a:cubicBezTo>
                      <a:cubicBezTo>
                        <a:pt x="11" y="0"/>
                        <a:pt x="12" y="0"/>
                        <a:pt x="13" y="0"/>
                      </a:cubicBezTo>
                      <a:cubicBezTo>
                        <a:pt x="15" y="0"/>
                        <a:pt x="16" y="1"/>
                        <a:pt x="17" y="1"/>
                      </a:cubicBezTo>
                      <a:cubicBezTo>
                        <a:pt x="18" y="2"/>
                        <a:pt x="19" y="3"/>
                        <a:pt x="20" y="4"/>
                      </a:cubicBezTo>
                      <a:cubicBezTo>
                        <a:pt x="21" y="5"/>
                        <a:pt x="21" y="6"/>
                        <a:pt x="22" y="8"/>
                      </a:cubicBezTo>
                      <a:cubicBezTo>
                        <a:pt x="22" y="9"/>
                        <a:pt x="22" y="11"/>
                        <a:pt x="22" y="13"/>
                      </a:cubicBezTo>
                      <a:close/>
                      <a:moveTo>
                        <a:pt x="17" y="12"/>
                      </a:moveTo>
                      <a:cubicBezTo>
                        <a:pt x="17" y="11"/>
                        <a:pt x="17" y="10"/>
                        <a:pt x="16" y="9"/>
                      </a:cubicBezTo>
                      <a:cubicBezTo>
                        <a:pt x="16" y="8"/>
                        <a:pt x="16" y="7"/>
                        <a:pt x="15" y="7"/>
                      </a:cubicBezTo>
                      <a:cubicBezTo>
                        <a:pt x="15" y="6"/>
                        <a:pt x="14" y="6"/>
                        <a:pt x="14" y="5"/>
                      </a:cubicBezTo>
                      <a:cubicBezTo>
                        <a:pt x="13" y="5"/>
                        <a:pt x="12" y="5"/>
                        <a:pt x="11" y="5"/>
                      </a:cubicBezTo>
                      <a:cubicBezTo>
                        <a:pt x="10" y="5"/>
                        <a:pt x="10" y="5"/>
                        <a:pt x="9" y="5"/>
                      </a:cubicBezTo>
                      <a:cubicBezTo>
                        <a:pt x="8" y="6"/>
                        <a:pt x="8" y="6"/>
                        <a:pt x="7" y="7"/>
                      </a:cubicBezTo>
                      <a:cubicBezTo>
                        <a:pt x="7" y="7"/>
                        <a:pt x="6" y="8"/>
                        <a:pt x="6" y="9"/>
                      </a:cubicBezTo>
                      <a:cubicBezTo>
                        <a:pt x="6" y="10"/>
                        <a:pt x="5" y="11"/>
                        <a:pt x="5" y="12"/>
                      </a:cubicBezTo>
                      <a:cubicBezTo>
                        <a:pt x="5" y="15"/>
                        <a:pt x="5" y="15"/>
                        <a:pt x="5" y="15"/>
                      </a:cubicBezTo>
                      <a:cubicBezTo>
                        <a:pt x="5" y="16"/>
                        <a:pt x="6" y="17"/>
                        <a:pt x="6" y="18"/>
                      </a:cubicBezTo>
                      <a:cubicBezTo>
                        <a:pt x="6" y="19"/>
                        <a:pt x="6" y="19"/>
                        <a:pt x="7" y="20"/>
                      </a:cubicBezTo>
                      <a:cubicBezTo>
                        <a:pt x="7" y="20"/>
                        <a:pt x="8" y="21"/>
                        <a:pt x="9" y="21"/>
                      </a:cubicBezTo>
                      <a:cubicBezTo>
                        <a:pt x="9" y="21"/>
                        <a:pt x="10" y="22"/>
                        <a:pt x="11" y="22"/>
                      </a:cubicBezTo>
                      <a:cubicBezTo>
                        <a:pt x="12" y="22"/>
                        <a:pt x="13" y="21"/>
                        <a:pt x="13" y="21"/>
                      </a:cubicBezTo>
                      <a:cubicBezTo>
                        <a:pt x="14" y="21"/>
                        <a:pt x="15" y="20"/>
                        <a:pt x="15" y="19"/>
                      </a:cubicBezTo>
                      <a:cubicBezTo>
                        <a:pt x="16" y="19"/>
                        <a:pt x="16" y="18"/>
                        <a:pt x="16" y="16"/>
                      </a:cubicBezTo>
                      <a:cubicBezTo>
                        <a:pt x="17" y="15"/>
                        <a:pt x="17" y="14"/>
                        <a:pt x="1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271"/>
                <p:cNvSpPr>
                  <a:spLocks noEditPoints="1"/>
                </p:cNvSpPr>
                <p:nvPr/>
              </p:nvSpPr>
              <p:spPr bwMode="auto">
                <a:xfrm>
                  <a:off x="3670310" y="5819810"/>
                  <a:ext cx="74613" cy="98426"/>
                </a:xfrm>
                <a:custGeom>
                  <a:avLst/>
                  <a:gdLst>
                    <a:gd name="T0" fmla="*/ 5 w 20"/>
                    <a:gd name="T1" fmla="*/ 15 h 26"/>
                    <a:gd name="T2" fmla="*/ 7 w 20"/>
                    <a:gd name="T3" fmla="*/ 20 h 26"/>
                    <a:gd name="T4" fmla="*/ 12 w 20"/>
                    <a:gd name="T5" fmla="*/ 22 h 26"/>
                    <a:gd name="T6" fmla="*/ 15 w 20"/>
                    <a:gd name="T7" fmla="*/ 21 h 26"/>
                    <a:gd name="T8" fmla="*/ 18 w 20"/>
                    <a:gd name="T9" fmla="*/ 19 h 26"/>
                    <a:gd name="T10" fmla="*/ 18 w 20"/>
                    <a:gd name="T11" fmla="*/ 24 h 26"/>
                    <a:gd name="T12" fmla="*/ 17 w 20"/>
                    <a:gd name="T13" fmla="*/ 25 h 26"/>
                    <a:gd name="T14" fmla="*/ 15 w 20"/>
                    <a:gd name="T15" fmla="*/ 25 h 26"/>
                    <a:gd name="T16" fmla="*/ 13 w 20"/>
                    <a:gd name="T17" fmla="*/ 26 h 26"/>
                    <a:gd name="T18" fmla="*/ 10 w 20"/>
                    <a:gd name="T19" fmla="*/ 26 h 26"/>
                    <a:gd name="T20" fmla="*/ 6 w 20"/>
                    <a:gd name="T21" fmla="*/ 25 h 26"/>
                    <a:gd name="T22" fmla="*/ 3 w 20"/>
                    <a:gd name="T23" fmla="*/ 23 h 26"/>
                    <a:gd name="T24" fmla="*/ 0 w 20"/>
                    <a:gd name="T25" fmla="*/ 19 h 26"/>
                    <a:gd name="T26" fmla="*/ 0 w 20"/>
                    <a:gd name="T27" fmla="*/ 13 h 26"/>
                    <a:gd name="T28" fmla="*/ 1 w 20"/>
                    <a:gd name="T29" fmla="*/ 8 h 26"/>
                    <a:gd name="T30" fmla="*/ 3 w 20"/>
                    <a:gd name="T31" fmla="*/ 3 h 26"/>
                    <a:gd name="T32" fmla="*/ 6 w 20"/>
                    <a:gd name="T33" fmla="*/ 1 h 26"/>
                    <a:gd name="T34" fmla="*/ 10 w 20"/>
                    <a:gd name="T35" fmla="*/ 0 h 26"/>
                    <a:gd name="T36" fmla="*/ 15 w 20"/>
                    <a:gd name="T37" fmla="*/ 1 h 26"/>
                    <a:gd name="T38" fmla="*/ 18 w 20"/>
                    <a:gd name="T39" fmla="*/ 4 h 26"/>
                    <a:gd name="T40" fmla="*/ 19 w 20"/>
                    <a:gd name="T41" fmla="*/ 7 h 26"/>
                    <a:gd name="T42" fmla="*/ 20 w 20"/>
                    <a:gd name="T43" fmla="*/ 12 h 26"/>
                    <a:gd name="T44" fmla="*/ 20 w 20"/>
                    <a:gd name="T45" fmla="*/ 15 h 26"/>
                    <a:gd name="T46" fmla="*/ 5 w 20"/>
                    <a:gd name="T47" fmla="*/ 15 h 26"/>
                    <a:gd name="T48" fmla="*/ 15 w 20"/>
                    <a:gd name="T49" fmla="*/ 8 h 26"/>
                    <a:gd name="T50" fmla="*/ 14 w 20"/>
                    <a:gd name="T51" fmla="*/ 6 h 26"/>
                    <a:gd name="T52" fmla="*/ 12 w 20"/>
                    <a:gd name="T53" fmla="*/ 5 h 26"/>
                    <a:gd name="T54" fmla="*/ 10 w 20"/>
                    <a:gd name="T55" fmla="*/ 5 h 26"/>
                    <a:gd name="T56" fmla="*/ 8 w 20"/>
                    <a:gd name="T57" fmla="*/ 5 h 26"/>
                    <a:gd name="T58" fmla="*/ 7 w 20"/>
                    <a:gd name="T59" fmla="*/ 6 h 26"/>
                    <a:gd name="T60" fmla="*/ 5 w 20"/>
                    <a:gd name="T61" fmla="*/ 8 h 26"/>
                    <a:gd name="T62" fmla="*/ 5 w 20"/>
                    <a:gd name="T63" fmla="*/ 11 h 26"/>
                    <a:gd name="T64" fmla="*/ 15 w 20"/>
                    <a:gd name="T65" fmla="*/ 11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5"/>
                      </a:moveTo>
                      <a:cubicBezTo>
                        <a:pt x="5" y="17"/>
                        <a:pt x="6" y="19"/>
                        <a:pt x="7" y="20"/>
                      </a:cubicBezTo>
                      <a:cubicBezTo>
                        <a:pt x="8" y="21"/>
                        <a:pt x="9" y="22"/>
                        <a:pt x="12" y="22"/>
                      </a:cubicBezTo>
                      <a:cubicBezTo>
                        <a:pt x="13" y="22"/>
                        <a:pt x="14" y="22"/>
                        <a:pt x="15" y="21"/>
                      </a:cubicBezTo>
                      <a:cubicBezTo>
                        <a:pt x="16" y="21"/>
                        <a:pt x="17" y="20"/>
                        <a:pt x="18" y="19"/>
                      </a:cubicBezTo>
                      <a:cubicBezTo>
                        <a:pt x="18" y="24"/>
                        <a:pt x="18" y="24"/>
                        <a:pt x="18" y="24"/>
                      </a:cubicBezTo>
                      <a:cubicBezTo>
                        <a:pt x="18" y="24"/>
                        <a:pt x="18" y="25"/>
                        <a:pt x="17" y="25"/>
                      </a:cubicBezTo>
                      <a:cubicBezTo>
                        <a:pt x="17" y="25"/>
                        <a:pt x="16" y="25"/>
                        <a:pt x="15" y="25"/>
                      </a:cubicBezTo>
                      <a:cubicBezTo>
                        <a:pt x="15" y="26"/>
                        <a:pt x="14" y="26"/>
                        <a:pt x="13" y="26"/>
                      </a:cubicBezTo>
                      <a:cubicBezTo>
                        <a:pt x="12" y="26"/>
                        <a:pt x="11" y="26"/>
                        <a:pt x="10" y="26"/>
                      </a:cubicBezTo>
                      <a:cubicBezTo>
                        <a:pt x="9" y="26"/>
                        <a:pt x="7" y="26"/>
                        <a:pt x="6" y="25"/>
                      </a:cubicBezTo>
                      <a:cubicBezTo>
                        <a:pt x="5" y="25"/>
                        <a:pt x="3" y="24"/>
                        <a:pt x="3" y="23"/>
                      </a:cubicBezTo>
                      <a:cubicBezTo>
                        <a:pt x="2" y="22"/>
                        <a:pt x="1" y="20"/>
                        <a:pt x="0" y="19"/>
                      </a:cubicBezTo>
                      <a:cubicBezTo>
                        <a:pt x="0" y="17"/>
                        <a:pt x="0" y="15"/>
                        <a:pt x="0" y="13"/>
                      </a:cubicBezTo>
                      <a:cubicBezTo>
                        <a:pt x="0" y="11"/>
                        <a:pt x="0" y="9"/>
                        <a:pt x="1" y="8"/>
                      </a:cubicBezTo>
                      <a:cubicBezTo>
                        <a:pt x="1" y="6"/>
                        <a:pt x="2" y="5"/>
                        <a:pt x="3" y="3"/>
                      </a:cubicBezTo>
                      <a:cubicBezTo>
                        <a:pt x="4" y="2"/>
                        <a:pt x="5" y="2"/>
                        <a:pt x="6" y="1"/>
                      </a:cubicBezTo>
                      <a:cubicBezTo>
                        <a:pt x="8" y="0"/>
                        <a:pt x="9" y="0"/>
                        <a:pt x="10" y="0"/>
                      </a:cubicBezTo>
                      <a:cubicBezTo>
                        <a:pt x="12" y="0"/>
                        <a:pt x="13" y="1"/>
                        <a:pt x="15" y="1"/>
                      </a:cubicBezTo>
                      <a:cubicBezTo>
                        <a:pt x="16" y="2"/>
                        <a:pt x="17" y="2"/>
                        <a:pt x="18" y="4"/>
                      </a:cubicBezTo>
                      <a:cubicBezTo>
                        <a:pt x="18" y="5"/>
                        <a:pt x="19" y="6"/>
                        <a:pt x="19" y="7"/>
                      </a:cubicBezTo>
                      <a:cubicBezTo>
                        <a:pt x="20" y="9"/>
                        <a:pt x="20" y="10"/>
                        <a:pt x="20" y="12"/>
                      </a:cubicBezTo>
                      <a:cubicBezTo>
                        <a:pt x="20" y="15"/>
                        <a:pt x="20" y="15"/>
                        <a:pt x="20" y="15"/>
                      </a:cubicBezTo>
                      <a:lnTo>
                        <a:pt x="5" y="15"/>
                      </a:lnTo>
                      <a:close/>
                      <a:moveTo>
                        <a:pt x="15" y="8"/>
                      </a:moveTo>
                      <a:cubicBezTo>
                        <a:pt x="15" y="8"/>
                        <a:pt x="14" y="7"/>
                        <a:pt x="14" y="6"/>
                      </a:cubicBezTo>
                      <a:cubicBezTo>
                        <a:pt x="13" y="6"/>
                        <a:pt x="13" y="5"/>
                        <a:pt x="12" y="5"/>
                      </a:cubicBezTo>
                      <a:cubicBezTo>
                        <a:pt x="12" y="5"/>
                        <a:pt x="11" y="5"/>
                        <a:pt x="10" y="5"/>
                      </a:cubicBezTo>
                      <a:cubicBezTo>
                        <a:pt x="10" y="5"/>
                        <a:pt x="9" y="5"/>
                        <a:pt x="8" y="5"/>
                      </a:cubicBezTo>
                      <a:cubicBezTo>
                        <a:pt x="8" y="5"/>
                        <a:pt x="7" y="6"/>
                        <a:pt x="7" y="6"/>
                      </a:cubicBezTo>
                      <a:cubicBezTo>
                        <a:pt x="6" y="7"/>
                        <a:pt x="6" y="7"/>
                        <a:pt x="5" y="8"/>
                      </a:cubicBezTo>
                      <a:cubicBezTo>
                        <a:pt x="5" y="9"/>
                        <a:pt x="5" y="10"/>
                        <a:pt x="5" y="11"/>
                      </a:cubicBezTo>
                      <a:cubicBezTo>
                        <a:pt x="15" y="11"/>
                        <a:pt x="15" y="11"/>
                        <a:pt x="15" y="11"/>
                      </a:cubicBezTo>
                      <a:cubicBezTo>
                        <a:pt x="15" y="10"/>
                        <a:pt x="15" y="9"/>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272"/>
                <p:cNvSpPr>
                  <a:spLocks/>
                </p:cNvSpPr>
                <p:nvPr/>
              </p:nvSpPr>
              <p:spPr bwMode="auto">
                <a:xfrm>
                  <a:off x="3763973" y="5819810"/>
                  <a:ext cx="49213" cy="98426"/>
                </a:xfrm>
                <a:custGeom>
                  <a:avLst/>
                  <a:gdLst>
                    <a:gd name="T0" fmla="*/ 12 w 13"/>
                    <a:gd name="T1" fmla="*/ 6 h 26"/>
                    <a:gd name="T2" fmla="*/ 11 w 13"/>
                    <a:gd name="T3" fmla="*/ 6 h 26"/>
                    <a:gd name="T4" fmla="*/ 11 w 13"/>
                    <a:gd name="T5" fmla="*/ 5 h 26"/>
                    <a:gd name="T6" fmla="*/ 10 w 13"/>
                    <a:gd name="T7" fmla="*/ 5 h 26"/>
                    <a:gd name="T8" fmla="*/ 8 w 13"/>
                    <a:gd name="T9" fmla="*/ 6 h 26"/>
                    <a:gd name="T10" fmla="*/ 6 w 13"/>
                    <a:gd name="T11" fmla="*/ 7 h 26"/>
                    <a:gd name="T12" fmla="*/ 5 w 13"/>
                    <a:gd name="T13" fmla="*/ 10 h 26"/>
                    <a:gd name="T14" fmla="*/ 5 w 13"/>
                    <a:gd name="T15" fmla="*/ 13 h 26"/>
                    <a:gd name="T16" fmla="*/ 5 w 13"/>
                    <a:gd name="T17" fmla="*/ 26 h 26"/>
                    <a:gd name="T18" fmla="*/ 0 w 13"/>
                    <a:gd name="T19" fmla="*/ 26 h 26"/>
                    <a:gd name="T20" fmla="*/ 0 w 13"/>
                    <a:gd name="T21" fmla="*/ 1 h 26"/>
                    <a:gd name="T22" fmla="*/ 5 w 13"/>
                    <a:gd name="T23" fmla="*/ 1 h 26"/>
                    <a:gd name="T24" fmla="*/ 5 w 13"/>
                    <a:gd name="T25" fmla="*/ 6 h 26"/>
                    <a:gd name="T26" fmla="*/ 5 w 13"/>
                    <a:gd name="T27" fmla="*/ 6 h 26"/>
                    <a:gd name="T28" fmla="*/ 6 w 13"/>
                    <a:gd name="T29" fmla="*/ 3 h 26"/>
                    <a:gd name="T30" fmla="*/ 7 w 13"/>
                    <a:gd name="T31" fmla="*/ 2 h 26"/>
                    <a:gd name="T32" fmla="*/ 9 w 13"/>
                    <a:gd name="T33" fmla="*/ 1 h 26"/>
                    <a:gd name="T34" fmla="*/ 11 w 13"/>
                    <a:gd name="T35" fmla="*/ 0 h 26"/>
                    <a:gd name="T36" fmla="*/ 12 w 13"/>
                    <a:gd name="T37" fmla="*/ 0 h 26"/>
                    <a:gd name="T38" fmla="*/ 13 w 13"/>
                    <a:gd name="T39" fmla="*/ 1 h 26"/>
                    <a:gd name="T40" fmla="*/ 13 w 13"/>
                    <a:gd name="T41" fmla="*/ 6 h 26"/>
                    <a:gd name="T42" fmla="*/ 12 w 13"/>
                    <a:gd name="T4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2" y="6"/>
                      </a:moveTo>
                      <a:cubicBezTo>
                        <a:pt x="12" y="6"/>
                        <a:pt x="12" y="6"/>
                        <a:pt x="11" y="6"/>
                      </a:cubicBezTo>
                      <a:cubicBezTo>
                        <a:pt x="11" y="6"/>
                        <a:pt x="11" y="6"/>
                        <a:pt x="11" y="5"/>
                      </a:cubicBezTo>
                      <a:cubicBezTo>
                        <a:pt x="10" y="5"/>
                        <a:pt x="10" y="5"/>
                        <a:pt x="10" y="5"/>
                      </a:cubicBezTo>
                      <a:cubicBezTo>
                        <a:pt x="9" y="5"/>
                        <a:pt x="8" y="6"/>
                        <a:pt x="8" y="6"/>
                      </a:cubicBezTo>
                      <a:cubicBezTo>
                        <a:pt x="7" y="6"/>
                        <a:pt x="7" y="7"/>
                        <a:pt x="6" y="7"/>
                      </a:cubicBezTo>
                      <a:cubicBezTo>
                        <a:pt x="6" y="8"/>
                        <a:pt x="5" y="9"/>
                        <a:pt x="5" y="10"/>
                      </a:cubicBezTo>
                      <a:cubicBezTo>
                        <a:pt x="5" y="11"/>
                        <a:pt x="5" y="12"/>
                        <a:pt x="5" y="13"/>
                      </a:cubicBezTo>
                      <a:cubicBezTo>
                        <a:pt x="5" y="26"/>
                        <a:pt x="5" y="26"/>
                        <a:pt x="5" y="26"/>
                      </a:cubicBezTo>
                      <a:cubicBezTo>
                        <a:pt x="0" y="26"/>
                        <a:pt x="0" y="26"/>
                        <a:pt x="0" y="26"/>
                      </a:cubicBezTo>
                      <a:cubicBezTo>
                        <a:pt x="0" y="1"/>
                        <a:pt x="0" y="1"/>
                        <a:pt x="0" y="1"/>
                      </a:cubicBezTo>
                      <a:cubicBezTo>
                        <a:pt x="5" y="1"/>
                        <a:pt x="5" y="1"/>
                        <a:pt x="5" y="1"/>
                      </a:cubicBezTo>
                      <a:cubicBezTo>
                        <a:pt x="5" y="6"/>
                        <a:pt x="5" y="6"/>
                        <a:pt x="5" y="6"/>
                      </a:cubicBezTo>
                      <a:cubicBezTo>
                        <a:pt x="5" y="6"/>
                        <a:pt x="5" y="6"/>
                        <a:pt x="5" y="6"/>
                      </a:cubicBezTo>
                      <a:cubicBezTo>
                        <a:pt x="5" y="5"/>
                        <a:pt x="6" y="4"/>
                        <a:pt x="6" y="3"/>
                      </a:cubicBezTo>
                      <a:cubicBezTo>
                        <a:pt x="6" y="3"/>
                        <a:pt x="7" y="2"/>
                        <a:pt x="7" y="2"/>
                      </a:cubicBezTo>
                      <a:cubicBezTo>
                        <a:pt x="8" y="1"/>
                        <a:pt x="8" y="1"/>
                        <a:pt x="9" y="1"/>
                      </a:cubicBezTo>
                      <a:cubicBezTo>
                        <a:pt x="9" y="0"/>
                        <a:pt x="10" y="0"/>
                        <a:pt x="11" y="0"/>
                      </a:cubicBezTo>
                      <a:cubicBezTo>
                        <a:pt x="11" y="0"/>
                        <a:pt x="11" y="0"/>
                        <a:pt x="12" y="0"/>
                      </a:cubicBezTo>
                      <a:cubicBezTo>
                        <a:pt x="12" y="1"/>
                        <a:pt x="12" y="1"/>
                        <a:pt x="13" y="1"/>
                      </a:cubicBezTo>
                      <a:cubicBezTo>
                        <a:pt x="13" y="6"/>
                        <a:pt x="13" y="6"/>
                        <a:pt x="13" y="6"/>
                      </a:cubicBezTo>
                      <a:cubicBezTo>
                        <a:pt x="12" y="6"/>
                        <a:pt x="12" y="6"/>
                        <a:pt x="1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Freeform 273"/>
                <p:cNvSpPr>
                  <a:spLocks noEditPoints="1"/>
                </p:cNvSpPr>
                <p:nvPr/>
              </p:nvSpPr>
              <p:spPr bwMode="auto">
                <a:xfrm>
                  <a:off x="3816360" y="5819810"/>
                  <a:ext cx="71438" cy="98426"/>
                </a:xfrm>
                <a:custGeom>
                  <a:avLst/>
                  <a:gdLst>
                    <a:gd name="T0" fmla="*/ 14 w 19"/>
                    <a:gd name="T1" fmla="*/ 26 h 26"/>
                    <a:gd name="T2" fmla="*/ 14 w 19"/>
                    <a:gd name="T3" fmla="*/ 22 h 26"/>
                    <a:gd name="T4" fmla="*/ 14 w 19"/>
                    <a:gd name="T5" fmla="*/ 22 h 26"/>
                    <a:gd name="T6" fmla="*/ 11 w 19"/>
                    <a:gd name="T7" fmla="*/ 25 h 26"/>
                    <a:gd name="T8" fmla="*/ 7 w 19"/>
                    <a:gd name="T9" fmla="*/ 26 h 26"/>
                    <a:gd name="T10" fmla="*/ 4 w 19"/>
                    <a:gd name="T11" fmla="*/ 26 h 26"/>
                    <a:gd name="T12" fmla="*/ 2 w 19"/>
                    <a:gd name="T13" fmla="*/ 24 h 26"/>
                    <a:gd name="T14" fmla="*/ 1 w 19"/>
                    <a:gd name="T15" fmla="*/ 22 h 26"/>
                    <a:gd name="T16" fmla="*/ 0 w 19"/>
                    <a:gd name="T17" fmla="*/ 19 h 26"/>
                    <a:gd name="T18" fmla="*/ 1 w 19"/>
                    <a:gd name="T19" fmla="*/ 16 h 26"/>
                    <a:gd name="T20" fmla="*/ 2 w 19"/>
                    <a:gd name="T21" fmla="*/ 13 h 26"/>
                    <a:gd name="T22" fmla="*/ 4 w 19"/>
                    <a:gd name="T23" fmla="*/ 12 h 26"/>
                    <a:gd name="T24" fmla="*/ 8 w 19"/>
                    <a:gd name="T25" fmla="*/ 11 h 26"/>
                    <a:gd name="T26" fmla="*/ 14 w 19"/>
                    <a:gd name="T27" fmla="*/ 10 h 26"/>
                    <a:gd name="T28" fmla="*/ 13 w 19"/>
                    <a:gd name="T29" fmla="*/ 6 h 26"/>
                    <a:gd name="T30" fmla="*/ 10 w 19"/>
                    <a:gd name="T31" fmla="*/ 5 h 26"/>
                    <a:gd name="T32" fmla="*/ 6 w 19"/>
                    <a:gd name="T33" fmla="*/ 5 h 26"/>
                    <a:gd name="T34" fmla="*/ 3 w 19"/>
                    <a:gd name="T35" fmla="*/ 7 h 26"/>
                    <a:gd name="T36" fmla="*/ 3 w 19"/>
                    <a:gd name="T37" fmla="*/ 2 h 26"/>
                    <a:gd name="T38" fmla="*/ 4 w 19"/>
                    <a:gd name="T39" fmla="*/ 2 h 26"/>
                    <a:gd name="T40" fmla="*/ 6 w 19"/>
                    <a:gd name="T41" fmla="*/ 1 h 26"/>
                    <a:gd name="T42" fmla="*/ 8 w 19"/>
                    <a:gd name="T43" fmla="*/ 0 h 26"/>
                    <a:gd name="T44" fmla="*/ 10 w 19"/>
                    <a:gd name="T45" fmla="*/ 0 h 26"/>
                    <a:gd name="T46" fmla="*/ 14 w 19"/>
                    <a:gd name="T47" fmla="*/ 1 h 26"/>
                    <a:gd name="T48" fmla="*/ 17 w 19"/>
                    <a:gd name="T49" fmla="*/ 3 h 26"/>
                    <a:gd name="T50" fmla="*/ 19 w 19"/>
                    <a:gd name="T51" fmla="*/ 6 h 26"/>
                    <a:gd name="T52" fmla="*/ 19 w 19"/>
                    <a:gd name="T53" fmla="*/ 10 h 26"/>
                    <a:gd name="T54" fmla="*/ 19 w 19"/>
                    <a:gd name="T55" fmla="*/ 26 h 26"/>
                    <a:gd name="T56" fmla="*/ 14 w 19"/>
                    <a:gd name="T57" fmla="*/ 26 h 26"/>
                    <a:gd name="T58" fmla="*/ 9 w 19"/>
                    <a:gd name="T59" fmla="*/ 14 h 26"/>
                    <a:gd name="T60" fmla="*/ 7 w 19"/>
                    <a:gd name="T61" fmla="*/ 15 h 26"/>
                    <a:gd name="T62" fmla="*/ 6 w 19"/>
                    <a:gd name="T63" fmla="*/ 16 h 26"/>
                    <a:gd name="T64" fmla="*/ 5 w 19"/>
                    <a:gd name="T65" fmla="*/ 17 h 26"/>
                    <a:gd name="T66" fmla="*/ 5 w 19"/>
                    <a:gd name="T67" fmla="*/ 18 h 26"/>
                    <a:gd name="T68" fmla="*/ 6 w 19"/>
                    <a:gd name="T69" fmla="*/ 20 h 26"/>
                    <a:gd name="T70" fmla="*/ 6 w 19"/>
                    <a:gd name="T71" fmla="*/ 21 h 26"/>
                    <a:gd name="T72" fmla="*/ 7 w 19"/>
                    <a:gd name="T73" fmla="*/ 21 h 26"/>
                    <a:gd name="T74" fmla="*/ 9 w 19"/>
                    <a:gd name="T75" fmla="*/ 22 h 26"/>
                    <a:gd name="T76" fmla="*/ 11 w 19"/>
                    <a:gd name="T77" fmla="*/ 21 h 26"/>
                    <a:gd name="T78" fmla="*/ 13 w 19"/>
                    <a:gd name="T79" fmla="*/ 20 h 26"/>
                    <a:gd name="T80" fmla="*/ 14 w 19"/>
                    <a:gd name="T81" fmla="*/ 18 h 26"/>
                    <a:gd name="T82" fmla="*/ 14 w 19"/>
                    <a:gd name="T83" fmla="*/ 16 h 26"/>
                    <a:gd name="T84" fmla="*/ 14 w 19"/>
                    <a:gd name="T85" fmla="*/ 14 h 26"/>
                    <a:gd name="T86" fmla="*/ 9 w 19"/>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26">
                      <a:moveTo>
                        <a:pt x="14" y="26"/>
                      </a:moveTo>
                      <a:cubicBezTo>
                        <a:pt x="14" y="22"/>
                        <a:pt x="14" y="22"/>
                        <a:pt x="14" y="22"/>
                      </a:cubicBezTo>
                      <a:cubicBezTo>
                        <a:pt x="14" y="22"/>
                        <a:pt x="14" y="22"/>
                        <a:pt x="14" y="22"/>
                      </a:cubicBezTo>
                      <a:cubicBezTo>
                        <a:pt x="13" y="23"/>
                        <a:pt x="12" y="24"/>
                        <a:pt x="11" y="25"/>
                      </a:cubicBezTo>
                      <a:cubicBezTo>
                        <a:pt x="10" y="26"/>
                        <a:pt x="9" y="26"/>
                        <a:pt x="7" y="26"/>
                      </a:cubicBezTo>
                      <a:cubicBezTo>
                        <a:pt x="6" y="26"/>
                        <a:pt x="5" y="26"/>
                        <a:pt x="4" y="26"/>
                      </a:cubicBezTo>
                      <a:cubicBezTo>
                        <a:pt x="3" y="25"/>
                        <a:pt x="3" y="25"/>
                        <a:pt x="2" y="24"/>
                      </a:cubicBezTo>
                      <a:cubicBezTo>
                        <a:pt x="2" y="23"/>
                        <a:pt x="1" y="23"/>
                        <a:pt x="1" y="22"/>
                      </a:cubicBezTo>
                      <a:cubicBezTo>
                        <a:pt x="0" y="21"/>
                        <a:pt x="0" y="20"/>
                        <a:pt x="0" y="19"/>
                      </a:cubicBezTo>
                      <a:cubicBezTo>
                        <a:pt x="0" y="18"/>
                        <a:pt x="0" y="17"/>
                        <a:pt x="1" y="16"/>
                      </a:cubicBezTo>
                      <a:cubicBezTo>
                        <a:pt x="1" y="15"/>
                        <a:pt x="1" y="14"/>
                        <a:pt x="2" y="13"/>
                      </a:cubicBezTo>
                      <a:cubicBezTo>
                        <a:pt x="3" y="13"/>
                        <a:pt x="3" y="12"/>
                        <a:pt x="4" y="12"/>
                      </a:cubicBezTo>
                      <a:cubicBezTo>
                        <a:pt x="5" y="11"/>
                        <a:pt x="6" y="11"/>
                        <a:pt x="8" y="11"/>
                      </a:cubicBezTo>
                      <a:cubicBezTo>
                        <a:pt x="14" y="10"/>
                        <a:pt x="14" y="10"/>
                        <a:pt x="14" y="10"/>
                      </a:cubicBezTo>
                      <a:cubicBezTo>
                        <a:pt x="14" y="8"/>
                        <a:pt x="14" y="7"/>
                        <a:pt x="13" y="6"/>
                      </a:cubicBezTo>
                      <a:cubicBezTo>
                        <a:pt x="12" y="5"/>
                        <a:pt x="11" y="5"/>
                        <a:pt x="10" y="5"/>
                      </a:cubicBezTo>
                      <a:cubicBezTo>
                        <a:pt x="9" y="5"/>
                        <a:pt x="7" y="5"/>
                        <a:pt x="6" y="5"/>
                      </a:cubicBezTo>
                      <a:cubicBezTo>
                        <a:pt x="5" y="6"/>
                        <a:pt x="4" y="7"/>
                        <a:pt x="3" y="7"/>
                      </a:cubicBezTo>
                      <a:cubicBezTo>
                        <a:pt x="3" y="2"/>
                        <a:pt x="3" y="2"/>
                        <a:pt x="3" y="2"/>
                      </a:cubicBezTo>
                      <a:cubicBezTo>
                        <a:pt x="3" y="2"/>
                        <a:pt x="3" y="2"/>
                        <a:pt x="4" y="2"/>
                      </a:cubicBezTo>
                      <a:cubicBezTo>
                        <a:pt x="4" y="1"/>
                        <a:pt x="5" y="1"/>
                        <a:pt x="6" y="1"/>
                      </a:cubicBezTo>
                      <a:cubicBezTo>
                        <a:pt x="7" y="1"/>
                        <a:pt x="7" y="1"/>
                        <a:pt x="8" y="0"/>
                      </a:cubicBezTo>
                      <a:cubicBezTo>
                        <a:pt x="9" y="0"/>
                        <a:pt x="10" y="0"/>
                        <a:pt x="10" y="0"/>
                      </a:cubicBezTo>
                      <a:cubicBezTo>
                        <a:pt x="12" y="0"/>
                        <a:pt x="13" y="0"/>
                        <a:pt x="14" y="1"/>
                      </a:cubicBezTo>
                      <a:cubicBezTo>
                        <a:pt x="15" y="1"/>
                        <a:pt x="16" y="2"/>
                        <a:pt x="17" y="3"/>
                      </a:cubicBezTo>
                      <a:cubicBezTo>
                        <a:pt x="18" y="4"/>
                        <a:pt x="18" y="5"/>
                        <a:pt x="19" y="6"/>
                      </a:cubicBezTo>
                      <a:cubicBezTo>
                        <a:pt x="19" y="7"/>
                        <a:pt x="19" y="8"/>
                        <a:pt x="19" y="10"/>
                      </a:cubicBezTo>
                      <a:cubicBezTo>
                        <a:pt x="19" y="26"/>
                        <a:pt x="19" y="26"/>
                        <a:pt x="19" y="26"/>
                      </a:cubicBezTo>
                      <a:lnTo>
                        <a:pt x="14" y="26"/>
                      </a:lnTo>
                      <a:close/>
                      <a:moveTo>
                        <a:pt x="9" y="14"/>
                      </a:moveTo>
                      <a:cubicBezTo>
                        <a:pt x="8" y="14"/>
                        <a:pt x="8" y="15"/>
                        <a:pt x="7" y="15"/>
                      </a:cubicBezTo>
                      <a:cubicBezTo>
                        <a:pt x="7" y="15"/>
                        <a:pt x="6" y="15"/>
                        <a:pt x="6" y="16"/>
                      </a:cubicBezTo>
                      <a:cubicBezTo>
                        <a:pt x="6" y="16"/>
                        <a:pt x="6" y="16"/>
                        <a:pt x="5" y="17"/>
                      </a:cubicBezTo>
                      <a:cubicBezTo>
                        <a:pt x="5" y="17"/>
                        <a:pt x="5" y="18"/>
                        <a:pt x="5" y="18"/>
                      </a:cubicBezTo>
                      <a:cubicBezTo>
                        <a:pt x="5" y="19"/>
                        <a:pt x="5" y="19"/>
                        <a:pt x="6" y="20"/>
                      </a:cubicBezTo>
                      <a:cubicBezTo>
                        <a:pt x="6" y="20"/>
                        <a:pt x="6" y="20"/>
                        <a:pt x="6" y="21"/>
                      </a:cubicBezTo>
                      <a:cubicBezTo>
                        <a:pt x="7" y="21"/>
                        <a:pt x="7" y="21"/>
                        <a:pt x="7" y="21"/>
                      </a:cubicBezTo>
                      <a:cubicBezTo>
                        <a:pt x="8" y="22"/>
                        <a:pt x="8" y="22"/>
                        <a:pt x="9" y="22"/>
                      </a:cubicBezTo>
                      <a:cubicBezTo>
                        <a:pt x="10" y="22"/>
                        <a:pt x="10" y="22"/>
                        <a:pt x="11" y="21"/>
                      </a:cubicBezTo>
                      <a:cubicBezTo>
                        <a:pt x="12" y="21"/>
                        <a:pt x="12" y="21"/>
                        <a:pt x="13" y="20"/>
                      </a:cubicBezTo>
                      <a:cubicBezTo>
                        <a:pt x="13" y="19"/>
                        <a:pt x="14" y="19"/>
                        <a:pt x="14" y="18"/>
                      </a:cubicBezTo>
                      <a:cubicBezTo>
                        <a:pt x="14" y="17"/>
                        <a:pt x="14" y="17"/>
                        <a:pt x="14" y="16"/>
                      </a:cubicBezTo>
                      <a:cubicBezTo>
                        <a:pt x="14" y="14"/>
                        <a:pt x="14" y="14"/>
                        <a:pt x="14"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274"/>
                <p:cNvSpPr>
                  <a:spLocks/>
                </p:cNvSpPr>
                <p:nvPr/>
              </p:nvSpPr>
              <p:spPr bwMode="auto">
                <a:xfrm>
                  <a:off x="3898910" y="5794410"/>
                  <a:ext cx="57150" cy="123826"/>
                </a:xfrm>
                <a:custGeom>
                  <a:avLst/>
                  <a:gdLst>
                    <a:gd name="T0" fmla="*/ 14 w 15"/>
                    <a:gd name="T1" fmla="*/ 33 h 33"/>
                    <a:gd name="T2" fmla="*/ 13 w 15"/>
                    <a:gd name="T3" fmla="*/ 33 h 33"/>
                    <a:gd name="T4" fmla="*/ 12 w 15"/>
                    <a:gd name="T5" fmla="*/ 33 h 33"/>
                    <a:gd name="T6" fmla="*/ 11 w 15"/>
                    <a:gd name="T7" fmla="*/ 33 h 33"/>
                    <a:gd name="T8" fmla="*/ 6 w 15"/>
                    <a:gd name="T9" fmla="*/ 31 h 33"/>
                    <a:gd name="T10" fmla="*/ 4 w 15"/>
                    <a:gd name="T11" fmla="*/ 25 h 33"/>
                    <a:gd name="T12" fmla="*/ 4 w 15"/>
                    <a:gd name="T13" fmla="*/ 12 h 33"/>
                    <a:gd name="T14" fmla="*/ 0 w 15"/>
                    <a:gd name="T15" fmla="*/ 12 h 33"/>
                    <a:gd name="T16" fmla="*/ 0 w 15"/>
                    <a:gd name="T17" fmla="*/ 8 h 33"/>
                    <a:gd name="T18" fmla="*/ 4 w 15"/>
                    <a:gd name="T19" fmla="*/ 8 h 33"/>
                    <a:gd name="T20" fmla="*/ 4 w 15"/>
                    <a:gd name="T21" fmla="*/ 2 h 33"/>
                    <a:gd name="T22" fmla="*/ 9 w 15"/>
                    <a:gd name="T23" fmla="*/ 0 h 33"/>
                    <a:gd name="T24" fmla="*/ 9 w 15"/>
                    <a:gd name="T25" fmla="*/ 8 h 33"/>
                    <a:gd name="T26" fmla="*/ 15 w 15"/>
                    <a:gd name="T27" fmla="*/ 8 h 33"/>
                    <a:gd name="T28" fmla="*/ 15 w 15"/>
                    <a:gd name="T29" fmla="*/ 12 h 33"/>
                    <a:gd name="T30" fmla="*/ 9 w 15"/>
                    <a:gd name="T31" fmla="*/ 12 h 33"/>
                    <a:gd name="T32" fmla="*/ 9 w 15"/>
                    <a:gd name="T33" fmla="*/ 24 h 33"/>
                    <a:gd name="T34" fmla="*/ 10 w 15"/>
                    <a:gd name="T35" fmla="*/ 28 h 33"/>
                    <a:gd name="T36" fmla="*/ 12 w 15"/>
                    <a:gd name="T37" fmla="*/ 29 h 33"/>
                    <a:gd name="T38" fmla="*/ 13 w 15"/>
                    <a:gd name="T39" fmla="*/ 28 h 33"/>
                    <a:gd name="T40" fmla="*/ 15 w 15"/>
                    <a:gd name="T41" fmla="*/ 28 h 33"/>
                    <a:gd name="T42" fmla="*/ 15 w 15"/>
                    <a:gd name="T43" fmla="*/ 32 h 33"/>
                    <a:gd name="T44" fmla="*/ 14 w 15"/>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3">
                      <a:moveTo>
                        <a:pt x="14" y="33"/>
                      </a:moveTo>
                      <a:cubicBezTo>
                        <a:pt x="14" y="33"/>
                        <a:pt x="13" y="33"/>
                        <a:pt x="13" y="33"/>
                      </a:cubicBezTo>
                      <a:cubicBezTo>
                        <a:pt x="13" y="33"/>
                        <a:pt x="12" y="33"/>
                        <a:pt x="12" y="33"/>
                      </a:cubicBezTo>
                      <a:cubicBezTo>
                        <a:pt x="11" y="33"/>
                        <a:pt x="11" y="33"/>
                        <a:pt x="11" y="33"/>
                      </a:cubicBezTo>
                      <a:cubicBezTo>
                        <a:pt x="8" y="33"/>
                        <a:pt x="7" y="33"/>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9" y="0"/>
                        <a:pt x="9" y="0"/>
                        <a:pt x="9" y="0"/>
                      </a:cubicBezTo>
                      <a:cubicBezTo>
                        <a:pt x="9" y="8"/>
                        <a:pt x="9" y="8"/>
                        <a:pt x="9" y="8"/>
                      </a:cubicBezTo>
                      <a:cubicBezTo>
                        <a:pt x="15" y="8"/>
                        <a:pt x="15" y="8"/>
                        <a:pt x="15" y="8"/>
                      </a:cubicBezTo>
                      <a:cubicBezTo>
                        <a:pt x="15" y="12"/>
                        <a:pt x="15" y="12"/>
                        <a:pt x="15" y="12"/>
                      </a:cubicBezTo>
                      <a:cubicBezTo>
                        <a:pt x="9" y="12"/>
                        <a:pt x="9" y="12"/>
                        <a:pt x="9" y="12"/>
                      </a:cubicBezTo>
                      <a:cubicBezTo>
                        <a:pt x="9" y="24"/>
                        <a:pt x="9" y="24"/>
                        <a:pt x="9" y="24"/>
                      </a:cubicBezTo>
                      <a:cubicBezTo>
                        <a:pt x="9" y="26"/>
                        <a:pt x="9" y="27"/>
                        <a:pt x="10" y="28"/>
                      </a:cubicBezTo>
                      <a:cubicBezTo>
                        <a:pt x="10" y="28"/>
                        <a:pt x="11" y="29"/>
                        <a:pt x="12" y="29"/>
                      </a:cubicBezTo>
                      <a:cubicBezTo>
                        <a:pt x="13" y="29"/>
                        <a:pt x="13" y="29"/>
                        <a:pt x="13" y="28"/>
                      </a:cubicBezTo>
                      <a:cubicBezTo>
                        <a:pt x="14" y="28"/>
                        <a:pt x="14" y="28"/>
                        <a:pt x="15" y="28"/>
                      </a:cubicBezTo>
                      <a:cubicBezTo>
                        <a:pt x="15" y="32"/>
                        <a:pt x="15" y="32"/>
                        <a:pt x="15" y="32"/>
                      </a:cubicBezTo>
                      <a:cubicBezTo>
                        <a:pt x="14" y="32"/>
                        <a:pt x="14" y="33"/>
                        <a:pt x="1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275"/>
                <p:cNvSpPr>
                  <a:spLocks noEditPoints="1"/>
                </p:cNvSpPr>
                <p:nvPr/>
              </p:nvSpPr>
              <p:spPr bwMode="auto">
                <a:xfrm>
                  <a:off x="3970348" y="5778535"/>
                  <a:ext cx="23813" cy="139701"/>
                </a:xfrm>
                <a:custGeom>
                  <a:avLst/>
                  <a:gdLst>
                    <a:gd name="T0" fmla="*/ 6 w 6"/>
                    <a:gd name="T1" fmla="*/ 3 h 37"/>
                    <a:gd name="T2" fmla="*/ 6 w 6"/>
                    <a:gd name="T3" fmla="*/ 4 h 37"/>
                    <a:gd name="T4" fmla="*/ 5 w 6"/>
                    <a:gd name="T5" fmla="*/ 5 h 37"/>
                    <a:gd name="T6" fmla="*/ 4 w 6"/>
                    <a:gd name="T7" fmla="*/ 6 h 37"/>
                    <a:gd name="T8" fmla="*/ 3 w 6"/>
                    <a:gd name="T9" fmla="*/ 6 h 37"/>
                    <a:gd name="T10" fmla="*/ 2 w 6"/>
                    <a:gd name="T11" fmla="*/ 6 h 37"/>
                    <a:gd name="T12" fmla="*/ 1 w 6"/>
                    <a:gd name="T13" fmla="*/ 5 h 37"/>
                    <a:gd name="T14" fmla="*/ 0 w 6"/>
                    <a:gd name="T15" fmla="*/ 4 h 37"/>
                    <a:gd name="T16" fmla="*/ 0 w 6"/>
                    <a:gd name="T17" fmla="*/ 3 h 37"/>
                    <a:gd name="T18" fmla="*/ 0 w 6"/>
                    <a:gd name="T19" fmla="*/ 2 h 37"/>
                    <a:gd name="T20" fmla="*/ 1 w 6"/>
                    <a:gd name="T21" fmla="*/ 1 h 37"/>
                    <a:gd name="T22" fmla="*/ 2 w 6"/>
                    <a:gd name="T23" fmla="*/ 0 h 37"/>
                    <a:gd name="T24" fmla="*/ 3 w 6"/>
                    <a:gd name="T25" fmla="*/ 0 h 37"/>
                    <a:gd name="T26" fmla="*/ 4 w 6"/>
                    <a:gd name="T27" fmla="*/ 0 h 37"/>
                    <a:gd name="T28" fmla="*/ 5 w 6"/>
                    <a:gd name="T29" fmla="*/ 1 h 37"/>
                    <a:gd name="T30" fmla="*/ 6 w 6"/>
                    <a:gd name="T31" fmla="*/ 2 h 37"/>
                    <a:gd name="T32" fmla="*/ 6 w 6"/>
                    <a:gd name="T33" fmla="*/ 3 h 37"/>
                    <a:gd name="T34" fmla="*/ 0 w 6"/>
                    <a:gd name="T35" fmla="*/ 37 h 37"/>
                    <a:gd name="T36" fmla="*/ 0 w 6"/>
                    <a:gd name="T37" fmla="*/ 12 h 37"/>
                    <a:gd name="T38" fmla="*/ 5 w 6"/>
                    <a:gd name="T39" fmla="*/ 12 h 37"/>
                    <a:gd name="T40" fmla="*/ 5 w 6"/>
                    <a:gd name="T41" fmla="*/ 37 h 37"/>
                    <a:gd name="T42" fmla="*/ 0 w 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7">
                      <a:moveTo>
                        <a:pt x="6" y="3"/>
                      </a:moveTo>
                      <a:cubicBezTo>
                        <a:pt x="6" y="4"/>
                        <a:pt x="6" y="4"/>
                        <a:pt x="6" y="4"/>
                      </a:cubicBezTo>
                      <a:cubicBezTo>
                        <a:pt x="5" y="5"/>
                        <a:pt x="5" y="5"/>
                        <a:pt x="5" y="5"/>
                      </a:cubicBezTo>
                      <a:cubicBezTo>
                        <a:pt x="5" y="6"/>
                        <a:pt x="4" y="6"/>
                        <a:pt x="4" y="6"/>
                      </a:cubicBezTo>
                      <a:cubicBezTo>
                        <a:pt x="4" y="6"/>
                        <a:pt x="3" y="6"/>
                        <a:pt x="3" y="6"/>
                      </a:cubicBezTo>
                      <a:cubicBezTo>
                        <a:pt x="2" y="6"/>
                        <a:pt x="2" y="6"/>
                        <a:pt x="2" y="6"/>
                      </a:cubicBezTo>
                      <a:cubicBezTo>
                        <a:pt x="1" y="6"/>
                        <a:pt x="1" y="6"/>
                        <a:pt x="1" y="5"/>
                      </a:cubicBezTo>
                      <a:cubicBezTo>
                        <a:pt x="0" y="5"/>
                        <a:pt x="0" y="5"/>
                        <a:pt x="0" y="4"/>
                      </a:cubicBezTo>
                      <a:cubicBezTo>
                        <a:pt x="0" y="4"/>
                        <a:pt x="0" y="4"/>
                        <a:pt x="0" y="3"/>
                      </a:cubicBezTo>
                      <a:cubicBezTo>
                        <a:pt x="0" y="3"/>
                        <a:pt x="0" y="2"/>
                        <a:pt x="0" y="2"/>
                      </a:cubicBezTo>
                      <a:cubicBezTo>
                        <a:pt x="0" y="1"/>
                        <a:pt x="0" y="1"/>
                        <a:pt x="1" y="1"/>
                      </a:cubicBezTo>
                      <a:cubicBezTo>
                        <a:pt x="1" y="0"/>
                        <a:pt x="1" y="0"/>
                        <a:pt x="2" y="0"/>
                      </a:cubicBezTo>
                      <a:cubicBezTo>
                        <a:pt x="2" y="0"/>
                        <a:pt x="2" y="0"/>
                        <a:pt x="3" y="0"/>
                      </a:cubicBezTo>
                      <a:cubicBezTo>
                        <a:pt x="3" y="0"/>
                        <a:pt x="4" y="0"/>
                        <a:pt x="4" y="0"/>
                      </a:cubicBezTo>
                      <a:cubicBezTo>
                        <a:pt x="4" y="0"/>
                        <a:pt x="5" y="0"/>
                        <a:pt x="5" y="1"/>
                      </a:cubicBezTo>
                      <a:cubicBezTo>
                        <a:pt x="5" y="1"/>
                        <a:pt x="5" y="1"/>
                        <a:pt x="6" y="2"/>
                      </a:cubicBezTo>
                      <a:cubicBezTo>
                        <a:pt x="6" y="2"/>
                        <a:pt x="6" y="3"/>
                        <a:pt x="6" y="3"/>
                      </a:cubicBezTo>
                      <a:close/>
                      <a:moveTo>
                        <a:pt x="0" y="37"/>
                      </a:moveTo>
                      <a:cubicBezTo>
                        <a:pt x="0" y="12"/>
                        <a:pt x="0" y="12"/>
                        <a:pt x="0" y="12"/>
                      </a:cubicBezTo>
                      <a:cubicBezTo>
                        <a:pt x="5" y="12"/>
                        <a:pt x="5" y="12"/>
                        <a:pt x="5" y="12"/>
                      </a:cubicBezTo>
                      <a:cubicBezTo>
                        <a:pt x="5" y="37"/>
                        <a:pt x="5" y="37"/>
                        <a:pt x="5" y="37"/>
                      </a:cubicBezTo>
                      <a:lnTo>
                        <a:pt x="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276"/>
                <p:cNvSpPr>
                  <a:spLocks noEditPoints="1"/>
                </p:cNvSpPr>
                <p:nvPr/>
              </p:nvSpPr>
              <p:spPr bwMode="auto">
                <a:xfrm>
                  <a:off x="4008448" y="5819810"/>
                  <a:ext cx="85725" cy="98426"/>
                </a:xfrm>
                <a:custGeom>
                  <a:avLst/>
                  <a:gdLst>
                    <a:gd name="T0" fmla="*/ 23 w 23"/>
                    <a:gd name="T1" fmla="*/ 13 h 26"/>
                    <a:gd name="T2" fmla="*/ 22 w 23"/>
                    <a:gd name="T3" fmla="*/ 18 h 26"/>
                    <a:gd name="T4" fmla="*/ 20 w 23"/>
                    <a:gd name="T5" fmla="*/ 23 h 26"/>
                    <a:gd name="T6" fmla="*/ 16 w 23"/>
                    <a:gd name="T7" fmla="*/ 25 h 26"/>
                    <a:gd name="T8" fmla="*/ 12 w 23"/>
                    <a:gd name="T9" fmla="*/ 26 h 26"/>
                    <a:gd name="T10" fmla="*/ 7 w 23"/>
                    <a:gd name="T11" fmla="*/ 25 h 26"/>
                    <a:gd name="T12" fmla="*/ 3 w 23"/>
                    <a:gd name="T13" fmla="*/ 23 h 26"/>
                    <a:gd name="T14" fmla="*/ 1 w 23"/>
                    <a:gd name="T15" fmla="*/ 19 h 26"/>
                    <a:gd name="T16" fmla="*/ 0 w 23"/>
                    <a:gd name="T17" fmla="*/ 13 h 26"/>
                    <a:gd name="T18" fmla="*/ 1 w 23"/>
                    <a:gd name="T19" fmla="*/ 8 h 26"/>
                    <a:gd name="T20" fmla="*/ 4 w 23"/>
                    <a:gd name="T21" fmla="*/ 4 h 26"/>
                    <a:gd name="T22" fmla="*/ 7 w 23"/>
                    <a:gd name="T23" fmla="*/ 1 h 26"/>
                    <a:gd name="T24" fmla="*/ 12 w 23"/>
                    <a:gd name="T25" fmla="*/ 0 h 26"/>
                    <a:gd name="T26" fmla="*/ 17 w 23"/>
                    <a:gd name="T27" fmla="*/ 1 h 26"/>
                    <a:gd name="T28" fmla="*/ 20 w 23"/>
                    <a:gd name="T29" fmla="*/ 4 h 26"/>
                    <a:gd name="T30" fmla="*/ 23 w 23"/>
                    <a:gd name="T31" fmla="*/ 8 h 26"/>
                    <a:gd name="T32" fmla="*/ 23 w 23"/>
                    <a:gd name="T33" fmla="*/ 13 h 26"/>
                    <a:gd name="T34" fmla="*/ 18 w 23"/>
                    <a:gd name="T35" fmla="*/ 13 h 26"/>
                    <a:gd name="T36" fmla="*/ 16 w 23"/>
                    <a:gd name="T37" fmla="*/ 7 h 26"/>
                    <a:gd name="T38" fmla="*/ 12 w 23"/>
                    <a:gd name="T39" fmla="*/ 5 h 26"/>
                    <a:gd name="T40" fmla="*/ 9 w 23"/>
                    <a:gd name="T41" fmla="*/ 5 h 26"/>
                    <a:gd name="T42" fmla="*/ 7 w 23"/>
                    <a:gd name="T43" fmla="*/ 7 h 26"/>
                    <a:gd name="T44" fmla="*/ 6 w 23"/>
                    <a:gd name="T45" fmla="*/ 10 h 26"/>
                    <a:gd name="T46" fmla="*/ 6 w 23"/>
                    <a:gd name="T47" fmla="*/ 13 h 26"/>
                    <a:gd name="T48" fmla="*/ 6 w 23"/>
                    <a:gd name="T49" fmla="*/ 17 h 26"/>
                    <a:gd name="T50" fmla="*/ 7 w 23"/>
                    <a:gd name="T51" fmla="*/ 20 h 26"/>
                    <a:gd name="T52" fmla="*/ 9 w 23"/>
                    <a:gd name="T53" fmla="*/ 21 h 26"/>
                    <a:gd name="T54" fmla="*/ 12 w 23"/>
                    <a:gd name="T55" fmla="*/ 22 h 26"/>
                    <a:gd name="T56" fmla="*/ 17 w 23"/>
                    <a:gd name="T57" fmla="*/ 19 h 26"/>
                    <a:gd name="T58" fmla="*/ 18 w 23"/>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6">
                      <a:moveTo>
                        <a:pt x="23" y="13"/>
                      </a:moveTo>
                      <a:cubicBezTo>
                        <a:pt x="23" y="15"/>
                        <a:pt x="23" y="17"/>
                        <a:pt x="22" y="18"/>
                      </a:cubicBezTo>
                      <a:cubicBezTo>
                        <a:pt x="22" y="20"/>
                        <a:pt x="21" y="22"/>
                        <a:pt x="20" y="23"/>
                      </a:cubicBezTo>
                      <a:cubicBezTo>
                        <a:pt x="19" y="24"/>
                        <a:pt x="18" y="25"/>
                        <a:pt x="16" y="25"/>
                      </a:cubicBezTo>
                      <a:cubicBezTo>
                        <a:pt x="15" y="26"/>
                        <a:pt x="13" y="26"/>
                        <a:pt x="12" y="26"/>
                      </a:cubicBezTo>
                      <a:cubicBezTo>
                        <a:pt x="10" y="26"/>
                        <a:pt x="8" y="26"/>
                        <a:pt x="7" y="25"/>
                      </a:cubicBezTo>
                      <a:cubicBezTo>
                        <a:pt x="6" y="25"/>
                        <a:pt x="4" y="24"/>
                        <a:pt x="3" y="23"/>
                      </a:cubicBezTo>
                      <a:cubicBezTo>
                        <a:pt x="2" y="22"/>
                        <a:pt x="2" y="20"/>
                        <a:pt x="1" y="19"/>
                      </a:cubicBezTo>
                      <a:cubicBezTo>
                        <a:pt x="1" y="17"/>
                        <a:pt x="0" y="15"/>
                        <a:pt x="0" y="13"/>
                      </a:cubicBezTo>
                      <a:cubicBezTo>
                        <a:pt x="0" y="11"/>
                        <a:pt x="1" y="9"/>
                        <a:pt x="1" y="8"/>
                      </a:cubicBezTo>
                      <a:cubicBezTo>
                        <a:pt x="2" y="6"/>
                        <a:pt x="3" y="5"/>
                        <a:pt x="4" y="4"/>
                      </a:cubicBezTo>
                      <a:cubicBezTo>
                        <a:pt x="5" y="2"/>
                        <a:pt x="6" y="2"/>
                        <a:pt x="7" y="1"/>
                      </a:cubicBezTo>
                      <a:cubicBezTo>
                        <a:pt x="9" y="0"/>
                        <a:pt x="10" y="0"/>
                        <a:pt x="12" y="0"/>
                      </a:cubicBezTo>
                      <a:cubicBezTo>
                        <a:pt x="14" y="0"/>
                        <a:pt x="16" y="1"/>
                        <a:pt x="17" y="1"/>
                      </a:cubicBezTo>
                      <a:cubicBezTo>
                        <a:pt x="18" y="2"/>
                        <a:pt x="20" y="3"/>
                        <a:pt x="20" y="4"/>
                      </a:cubicBezTo>
                      <a:cubicBezTo>
                        <a:pt x="21" y="5"/>
                        <a:pt x="22" y="6"/>
                        <a:pt x="23" y="8"/>
                      </a:cubicBezTo>
                      <a:cubicBezTo>
                        <a:pt x="23" y="9"/>
                        <a:pt x="23" y="11"/>
                        <a:pt x="23" y="13"/>
                      </a:cubicBezTo>
                      <a:close/>
                      <a:moveTo>
                        <a:pt x="18" y="13"/>
                      </a:moveTo>
                      <a:cubicBezTo>
                        <a:pt x="18" y="10"/>
                        <a:pt x="18" y="8"/>
                        <a:pt x="16" y="7"/>
                      </a:cubicBezTo>
                      <a:cubicBezTo>
                        <a:pt x="15" y="5"/>
                        <a:pt x="14" y="5"/>
                        <a:pt x="12" y="5"/>
                      </a:cubicBezTo>
                      <a:cubicBezTo>
                        <a:pt x="11" y="5"/>
                        <a:pt x="10" y="5"/>
                        <a:pt x="9" y="5"/>
                      </a:cubicBezTo>
                      <a:cubicBezTo>
                        <a:pt x="9" y="6"/>
                        <a:pt x="8" y="6"/>
                        <a:pt x="7" y="7"/>
                      </a:cubicBezTo>
                      <a:cubicBezTo>
                        <a:pt x="7" y="8"/>
                        <a:pt x="6" y="8"/>
                        <a:pt x="6" y="10"/>
                      </a:cubicBezTo>
                      <a:cubicBezTo>
                        <a:pt x="6" y="11"/>
                        <a:pt x="6" y="12"/>
                        <a:pt x="6" y="13"/>
                      </a:cubicBezTo>
                      <a:cubicBezTo>
                        <a:pt x="6" y="15"/>
                        <a:pt x="6" y="16"/>
                        <a:pt x="6" y="17"/>
                      </a:cubicBezTo>
                      <a:cubicBezTo>
                        <a:pt x="6" y="18"/>
                        <a:pt x="7" y="19"/>
                        <a:pt x="7" y="20"/>
                      </a:cubicBezTo>
                      <a:cubicBezTo>
                        <a:pt x="8" y="20"/>
                        <a:pt x="9" y="21"/>
                        <a:pt x="9" y="21"/>
                      </a:cubicBezTo>
                      <a:cubicBezTo>
                        <a:pt x="10" y="21"/>
                        <a:pt x="11" y="22"/>
                        <a:pt x="12" y="22"/>
                      </a:cubicBezTo>
                      <a:cubicBezTo>
                        <a:pt x="14" y="22"/>
                        <a:pt x="16" y="21"/>
                        <a:pt x="17" y="19"/>
                      </a:cubicBezTo>
                      <a:cubicBezTo>
                        <a:pt x="18" y="18"/>
                        <a:pt x="18" y="16"/>
                        <a:pt x="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277"/>
                <p:cNvSpPr>
                  <a:spLocks/>
                </p:cNvSpPr>
                <p:nvPr/>
              </p:nvSpPr>
              <p:spPr bwMode="auto">
                <a:xfrm>
                  <a:off x="4117986" y="5819810"/>
                  <a:ext cx="71438" cy="98426"/>
                </a:xfrm>
                <a:custGeom>
                  <a:avLst/>
                  <a:gdLst>
                    <a:gd name="T0" fmla="*/ 14 w 19"/>
                    <a:gd name="T1" fmla="*/ 26 h 26"/>
                    <a:gd name="T2" fmla="*/ 14 w 19"/>
                    <a:gd name="T3" fmla="*/ 12 h 26"/>
                    <a:gd name="T4" fmla="*/ 13 w 19"/>
                    <a:gd name="T5" fmla="*/ 6 h 26"/>
                    <a:gd name="T6" fmla="*/ 10 w 19"/>
                    <a:gd name="T7" fmla="*/ 5 h 26"/>
                    <a:gd name="T8" fmla="*/ 8 w 19"/>
                    <a:gd name="T9" fmla="*/ 5 h 26"/>
                    <a:gd name="T10" fmla="*/ 6 w 19"/>
                    <a:gd name="T11" fmla="*/ 7 h 26"/>
                    <a:gd name="T12" fmla="*/ 5 w 19"/>
                    <a:gd name="T13" fmla="*/ 9 h 26"/>
                    <a:gd name="T14" fmla="*/ 5 w 19"/>
                    <a:gd name="T15" fmla="*/ 12 h 26"/>
                    <a:gd name="T16" fmla="*/ 5 w 19"/>
                    <a:gd name="T17" fmla="*/ 26 h 26"/>
                    <a:gd name="T18" fmla="*/ 0 w 19"/>
                    <a:gd name="T19" fmla="*/ 26 h 26"/>
                    <a:gd name="T20" fmla="*/ 0 w 19"/>
                    <a:gd name="T21" fmla="*/ 1 h 26"/>
                    <a:gd name="T22" fmla="*/ 5 w 19"/>
                    <a:gd name="T23" fmla="*/ 1 h 26"/>
                    <a:gd name="T24" fmla="*/ 5 w 19"/>
                    <a:gd name="T25" fmla="*/ 5 h 26"/>
                    <a:gd name="T26" fmla="*/ 5 w 19"/>
                    <a:gd name="T27" fmla="*/ 5 h 26"/>
                    <a:gd name="T28" fmla="*/ 8 w 19"/>
                    <a:gd name="T29" fmla="*/ 1 h 26"/>
                    <a:gd name="T30" fmla="*/ 12 w 19"/>
                    <a:gd name="T31" fmla="*/ 0 h 26"/>
                    <a:gd name="T32" fmla="*/ 17 w 19"/>
                    <a:gd name="T33" fmla="*/ 3 h 26"/>
                    <a:gd name="T34" fmla="*/ 19 w 19"/>
                    <a:gd name="T35" fmla="*/ 10 h 26"/>
                    <a:gd name="T36" fmla="*/ 19 w 19"/>
                    <a:gd name="T37" fmla="*/ 26 h 26"/>
                    <a:gd name="T38" fmla="*/ 14 w 19"/>
                    <a:gd name="T3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6">
                      <a:moveTo>
                        <a:pt x="14" y="26"/>
                      </a:moveTo>
                      <a:cubicBezTo>
                        <a:pt x="14" y="12"/>
                        <a:pt x="14" y="12"/>
                        <a:pt x="14" y="12"/>
                      </a:cubicBezTo>
                      <a:cubicBezTo>
                        <a:pt x="14" y="9"/>
                        <a:pt x="14" y="8"/>
                        <a:pt x="13" y="6"/>
                      </a:cubicBezTo>
                      <a:cubicBezTo>
                        <a:pt x="13" y="5"/>
                        <a:pt x="11" y="5"/>
                        <a:pt x="10" y="5"/>
                      </a:cubicBezTo>
                      <a:cubicBezTo>
                        <a:pt x="9" y="5"/>
                        <a:pt x="8" y="5"/>
                        <a:pt x="8" y="5"/>
                      </a:cubicBezTo>
                      <a:cubicBezTo>
                        <a:pt x="7" y="6"/>
                        <a:pt x="7" y="6"/>
                        <a:pt x="6" y="7"/>
                      </a:cubicBezTo>
                      <a:cubicBezTo>
                        <a:pt x="6" y="7"/>
                        <a:pt x="5" y="8"/>
                        <a:pt x="5" y="9"/>
                      </a:cubicBezTo>
                      <a:cubicBezTo>
                        <a:pt x="5" y="10"/>
                        <a:pt x="5" y="11"/>
                        <a:pt x="5" y="12"/>
                      </a:cubicBezTo>
                      <a:cubicBezTo>
                        <a:pt x="5" y="26"/>
                        <a:pt x="5" y="26"/>
                        <a:pt x="5" y="26"/>
                      </a:cubicBezTo>
                      <a:cubicBezTo>
                        <a:pt x="0" y="26"/>
                        <a:pt x="0" y="26"/>
                        <a:pt x="0" y="26"/>
                      </a:cubicBezTo>
                      <a:cubicBezTo>
                        <a:pt x="0" y="1"/>
                        <a:pt x="0" y="1"/>
                        <a:pt x="0" y="1"/>
                      </a:cubicBezTo>
                      <a:cubicBezTo>
                        <a:pt x="5" y="1"/>
                        <a:pt x="5" y="1"/>
                        <a:pt x="5" y="1"/>
                      </a:cubicBezTo>
                      <a:cubicBezTo>
                        <a:pt x="5" y="5"/>
                        <a:pt x="5" y="5"/>
                        <a:pt x="5" y="5"/>
                      </a:cubicBezTo>
                      <a:cubicBezTo>
                        <a:pt x="5" y="5"/>
                        <a:pt x="5" y="5"/>
                        <a:pt x="5" y="5"/>
                      </a:cubicBezTo>
                      <a:cubicBezTo>
                        <a:pt x="6" y="3"/>
                        <a:pt x="7" y="2"/>
                        <a:pt x="8" y="1"/>
                      </a:cubicBezTo>
                      <a:cubicBezTo>
                        <a:pt x="9" y="1"/>
                        <a:pt x="10" y="0"/>
                        <a:pt x="12" y="0"/>
                      </a:cubicBezTo>
                      <a:cubicBezTo>
                        <a:pt x="14" y="0"/>
                        <a:pt x="16" y="1"/>
                        <a:pt x="17" y="3"/>
                      </a:cubicBezTo>
                      <a:cubicBezTo>
                        <a:pt x="19" y="4"/>
                        <a:pt x="19" y="7"/>
                        <a:pt x="19" y="10"/>
                      </a:cubicBezTo>
                      <a:cubicBezTo>
                        <a:pt x="19" y="26"/>
                        <a:pt x="19" y="26"/>
                        <a:pt x="19" y="26"/>
                      </a:cubicBezTo>
                      <a:lnTo>
                        <a:pt x="14"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278"/>
                <p:cNvSpPr>
                  <a:spLocks noEditPoints="1"/>
                </p:cNvSpPr>
                <p:nvPr/>
              </p:nvSpPr>
              <p:spPr bwMode="auto">
                <a:xfrm>
                  <a:off x="4206886" y="5819810"/>
                  <a:ext cx="68263" cy="98426"/>
                </a:xfrm>
                <a:custGeom>
                  <a:avLst/>
                  <a:gdLst>
                    <a:gd name="T0" fmla="*/ 13 w 18"/>
                    <a:gd name="T1" fmla="*/ 26 h 26"/>
                    <a:gd name="T2" fmla="*/ 13 w 18"/>
                    <a:gd name="T3" fmla="*/ 22 h 26"/>
                    <a:gd name="T4" fmla="*/ 13 w 18"/>
                    <a:gd name="T5" fmla="*/ 22 h 26"/>
                    <a:gd name="T6" fmla="*/ 11 w 18"/>
                    <a:gd name="T7" fmla="*/ 25 h 26"/>
                    <a:gd name="T8" fmla="*/ 7 w 18"/>
                    <a:gd name="T9" fmla="*/ 26 h 26"/>
                    <a:gd name="T10" fmla="*/ 4 w 18"/>
                    <a:gd name="T11" fmla="*/ 26 h 26"/>
                    <a:gd name="T12" fmla="*/ 1 w 18"/>
                    <a:gd name="T13" fmla="*/ 24 h 26"/>
                    <a:gd name="T14" fmla="*/ 0 w 18"/>
                    <a:gd name="T15" fmla="*/ 22 h 26"/>
                    <a:gd name="T16" fmla="*/ 0 w 18"/>
                    <a:gd name="T17" fmla="*/ 19 h 26"/>
                    <a:gd name="T18" fmla="*/ 0 w 18"/>
                    <a:gd name="T19" fmla="*/ 16 h 26"/>
                    <a:gd name="T20" fmla="*/ 1 w 18"/>
                    <a:gd name="T21" fmla="*/ 13 h 26"/>
                    <a:gd name="T22" fmla="*/ 4 w 18"/>
                    <a:gd name="T23" fmla="*/ 12 h 26"/>
                    <a:gd name="T24" fmla="*/ 7 w 18"/>
                    <a:gd name="T25" fmla="*/ 11 h 26"/>
                    <a:gd name="T26" fmla="*/ 13 w 18"/>
                    <a:gd name="T27" fmla="*/ 10 h 26"/>
                    <a:gd name="T28" fmla="*/ 12 w 18"/>
                    <a:gd name="T29" fmla="*/ 6 h 26"/>
                    <a:gd name="T30" fmla="*/ 9 w 18"/>
                    <a:gd name="T31" fmla="*/ 5 h 26"/>
                    <a:gd name="T32" fmla="*/ 5 w 18"/>
                    <a:gd name="T33" fmla="*/ 5 h 26"/>
                    <a:gd name="T34" fmla="*/ 2 w 18"/>
                    <a:gd name="T35" fmla="*/ 7 h 26"/>
                    <a:gd name="T36" fmla="*/ 2 w 18"/>
                    <a:gd name="T37" fmla="*/ 2 h 26"/>
                    <a:gd name="T38" fmla="*/ 3 w 18"/>
                    <a:gd name="T39" fmla="*/ 2 h 26"/>
                    <a:gd name="T40" fmla="*/ 5 w 18"/>
                    <a:gd name="T41" fmla="*/ 1 h 26"/>
                    <a:gd name="T42" fmla="*/ 7 w 18"/>
                    <a:gd name="T43" fmla="*/ 0 h 26"/>
                    <a:gd name="T44" fmla="*/ 10 w 18"/>
                    <a:gd name="T45" fmla="*/ 0 h 26"/>
                    <a:gd name="T46" fmla="*/ 14 w 18"/>
                    <a:gd name="T47" fmla="*/ 1 h 26"/>
                    <a:gd name="T48" fmla="*/ 16 w 18"/>
                    <a:gd name="T49" fmla="*/ 3 h 26"/>
                    <a:gd name="T50" fmla="*/ 18 w 18"/>
                    <a:gd name="T51" fmla="*/ 6 h 26"/>
                    <a:gd name="T52" fmla="*/ 18 w 18"/>
                    <a:gd name="T53" fmla="*/ 10 h 26"/>
                    <a:gd name="T54" fmla="*/ 18 w 18"/>
                    <a:gd name="T55" fmla="*/ 26 h 26"/>
                    <a:gd name="T56" fmla="*/ 13 w 18"/>
                    <a:gd name="T57" fmla="*/ 26 h 26"/>
                    <a:gd name="T58" fmla="*/ 9 w 18"/>
                    <a:gd name="T59" fmla="*/ 14 h 26"/>
                    <a:gd name="T60" fmla="*/ 7 w 18"/>
                    <a:gd name="T61" fmla="*/ 15 h 26"/>
                    <a:gd name="T62" fmla="*/ 5 w 18"/>
                    <a:gd name="T63" fmla="*/ 16 h 26"/>
                    <a:gd name="T64" fmla="*/ 5 w 18"/>
                    <a:gd name="T65" fmla="*/ 17 h 26"/>
                    <a:gd name="T66" fmla="*/ 5 w 18"/>
                    <a:gd name="T67" fmla="*/ 18 h 26"/>
                    <a:gd name="T68" fmla="*/ 5 w 18"/>
                    <a:gd name="T69" fmla="*/ 20 h 26"/>
                    <a:gd name="T70" fmla="*/ 6 w 18"/>
                    <a:gd name="T71" fmla="*/ 21 h 26"/>
                    <a:gd name="T72" fmla="*/ 7 w 18"/>
                    <a:gd name="T73" fmla="*/ 21 h 26"/>
                    <a:gd name="T74" fmla="*/ 8 w 18"/>
                    <a:gd name="T75" fmla="*/ 22 h 26"/>
                    <a:gd name="T76" fmla="*/ 10 w 18"/>
                    <a:gd name="T77" fmla="*/ 21 h 26"/>
                    <a:gd name="T78" fmla="*/ 12 w 18"/>
                    <a:gd name="T79" fmla="*/ 20 h 26"/>
                    <a:gd name="T80" fmla="*/ 13 w 18"/>
                    <a:gd name="T81" fmla="*/ 18 h 26"/>
                    <a:gd name="T82" fmla="*/ 13 w 18"/>
                    <a:gd name="T83" fmla="*/ 16 h 26"/>
                    <a:gd name="T84" fmla="*/ 13 w 18"/>
                    <a:gd name="T85" fmla="*/ 14 h 26"/>
                    <a:gd name="T86" fmla="*/ 9 w 18"/>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6">
                      <a:moveTo>
                        <a:pt x="13" y="26"/>
                      </a:moveTo>
                      <a:cubicBezTo>
                        <a:pt x="13" y="22"/>
                        <a:pt x="13" y="22"/>
                        <a:pt x="13" y="22"/>
                      </a:cubicBezTo>
                      <a:cubicBezTo>
                        <a:pt x="13" y="22"/>
                        <a:pt x="13" y="22"/>
                        <a:pt x="13" y="22"/>
                      </a:cubicBezTo>
                      <a:cubicBezTo>
                        <a:pt x="13" y="23"/>
                        <a:pt x="12" y="24"/>
                        <a:pt x="11" y="25"/>
                      </a:cubicBezTo>
                      <a:cubicBezTo>
                        <a:pt x="9" y="26"/>
                        <a:pt x="8" y="26"/>
                        <a:pt x="7" y="26"/>
                      </a:cubicBezTo>
                      <a:cubicBezTo>
                        <a:pt x="6" y="26"/>
                        <a:pt x="5" y="26"/>
                        <a:pt x="4" y="26"/>
                      </a:cubicBezTo>
                      <a:cubicBezTo>
                        <a:pt x="3" y="25"/>
                        <a:pt x="2" y="25"/>
                        <a:pt x="1" y="24"/>
                      </a:cubicBezTo>
                      <a:cubicBezTo>
                        <a:pt x="1" y="23"/>
                        <a:pt x="0" y="23"/>
                        <a:pt x="0" y="22"/>
                      </a:cubicBezTo>
                      <a:cubicBezTo>
                        <a:pt x="0" y="21"/>
                        <a:pt x="0" y="20"/>
                        <a:pt x="0" y="19"/>
                      </a:cubicBezTo>
                      <a:cubicBezTo>
                        <a:pt x="0" y="18"/>
                        <a:pt x="0" y="17"/>
                        <a:pt x="0" y="16"/>
                      </a:cubicBezTo>
                      <a:cubicBezTo>
                        <a:pt x="0" y="15"/>
                        <a:pt x="1" y="14"/>
                        <a:pt x="1" y="13"/>
                      </a:cubicBezTo>
                      <a:cubicBezTo>
                        <a:pt x="2" y="13"/>
                        <a:pt x="3" y="12"/>
                        <a:pt x="4" y="12"/>
                      </a:cubicBezTo>
                      <a:cubicBezTo>
                        <a:pt x="5" y="11"/>
                        <a:pt x="6" y="11"/>
                        <a:pt x="7" y="11"/>
                      </a:cubicBezTo>
                      <a:cubicBezTo>
                        <a:pt x="13" y="10"/>
                        <a:pt x="13" y="10"/>
                        <a:pt x="13" y="10"/>
                      </a:cubicBezTo>
                      <a:cubicBezTo>
                        <a:pt x="13" y="8"/>
                        <a:pt x="13" y="7"/>
                        <a:pt x="12" y="6"/>
                      </a:cubicBezTo>
                      <a:cubicBezTo>
                        <a:pt x="12" y="5"/>
                        <a:pt x="11" y="5"/>
                        <a:pt x="9" y="5"/>
                      </a:cubicBezTo>
                      <a:cubicBezTo>
                        <a:pt x="8" y="5"/>
                        <a:pt x="7" y="5"/>
                        <a:pt x="5" y="5"/>
                      </a:cubicBezTo>
                      <a:cubicBezTo>
                        <a:pt x="4" y="6"/>
                        <a:pt x="3" y="7"/>
                        <a:pt x="2" y="7"/>
                      </a:cubicBezTo>
                      <a:cubicBezTo>
                        <a:pt x="2" y="2"/>
                        <a:pt x="2" y="2"/>
                        <a:pt x="2" y="2"/>
                      </a:cubicBezTo>
                      <a:cubicBezTo>
                        <a:pt x="2" y="2"/>
                        <a:pt x="3" y="2"/>
                        <a:pt x="3" y="2"/>
                      </a:cubicBezTo>
                      <a:cubicBezTo>
                        <a:pt x="4" y="1"/>
                        <a:pt x="4" y="1"/>
                        <a:pt x="5" y="1"/>
                      </a:cubicBezTo>
                      <a:cubicBezTo>
                        <a:pt x="6" y="1"/>
                        <a:pt x="7" y="1"/>
                        <a:pt x="7" y="0"/>
                      </a:cubicBezTo>
                      <a:cubicBezTo>
                        <a:pt x="8" y="0"/>
                        <a:pt x="9" y="0"/>
                        <a:pt x="10" y="0"/>
                      </a:cubicBezTo>
                      <a:cubicBezTo>
                        <a:pt x="11" y="0"/>
                        <a:pt x="13" y="0"/>
                        <a:pt x="14" y="1"/>
                      </a:cubicBezTo>
                      <a:cubicBezTo>
                        <a:pt x="15" y="1"/>
                        <a:pt x="16" y="2"/>
                        <a:pt x="16" y="3"/>
                      </a:cubicBezTo>
                      <a:cubicBezTo>
                        <a:pt x="17" y="4"/>
                        <a:pt x="18" y="5"/>
                        <a:pt x="18" y="6"/>
                      </a:cubicBezTo>
                      <a:cubicBezTo>
                        <a:pt x="18" y="7"/>
                        <a:pt x="18" y="8"/>
                        <a:pt x="18" y="10"/>
                      </a:cubicBezTo>
                      <a:cubicBezTo>
                        <a:pt x="18" y="26"/>
                        <a:pt x="18" y="26"/>
                        <a:pt x="18" y="26"/>
                      </a:cubicBezTo>
                      <a:lnTo>
                        <a:pt x="13" y="26"/>
                      </a:lnTo>
                      <a:close/>
                      <a:moveTo>
                        <a:pt x="9" y="14"/>
                      </a:moveTo>
                      <a:cubicBezTo>
                        <a:pt x="8" y="14"/>
                        <a:pt x="7" y="15"/>
                        <a:pt x="7" y="15"/>
                      </a:cubicBezTo>
                      <a:cubicBezTo>
                        <a:pt x="6" y="15"/>
                        <a:pt x="6" y="15"/>
                        <a:pt x="5" y="16"/>
                      </a:cubicBezTo>
                      <a:cubicBezTo>
                        <a:pt x="5" y="16"/>
                        <a:pt x="5" y="16"/>
                        <a:pt x="5" y="17"/>
                      </a:cubicBezTo>
                      <a:cubicBezTo>
                        <a:pt x="5" y="17"/>
                        <a:pt x="5" y="18"/>
                        <a:pt x="5" y="18"/>
                      </a:cubicBezTo>
                      <a:cubicBezTo>
                        <a:pt x="5" y="19"/>
                        <a:pt x="5" y="19"/>
                        <a:pt x="5" y="20"/>
                      </a:cubicBezTo>
                      <a:cubicBezTo>
                        <a:pt x="5" y="20"/>
                        <a:pt x="5" y="20"/>
                        <a:pt x="6" y="21"/>
                      </a:cubicBezTo>
                      <a:cubicBezTo>
                        <a:pt x="6" y="21"/>
                        <a:pt x="6" y="21"/>
                        <a:pt x="7" y="21"/>
                      </a:cubicBezTo>
                      <a:cubicBezTo>
                        <a:pt x="7" y="22"/>
                        <a:pt x="8" y="22"/>
                        <a:pt x="8" y="22"/>
                      </a:cubicBezTo>
                      <a:cubicBezTo>
                        <a:pt x="9" y="22"/>
                        <a:pt x="10" y="22"/>
                        <a:pt x="10" y="21"/>
                      </a:cubicBezTo>
                      <a:cubicBezTo>
                        <a:pt x="11" y="21"/>
                        <a:pt x="12" y="21"/>
                        <a:pt x="12" y="20"/>
                      </a:cubicBezTo>
                      <a:cubicBezTo>
                        <a:pt x="13" y="19"/>
                        <a:pt x="13" y="19"/>
                        <a:pt x="13" y="18"/>
                      </a:cubicBezTo>
                      <a:cubicBezTo>
                        <a:pt x="13" y="17"/>
                        <a:pt x="13" y="17"/>
                        <a:pt x="13" y="16"/>
                      </a:cubicBezTo>
                      <a:cubicBezTo>
                        <a:pt x="13" y="14"/>
                        <a:pt x="13" y="14"/>
                        <a:pt x="13" y="14"/>
                      </a:cubicBezTo>
                      <a:lnTo>
                        <a:pt x="9"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Rectangle 279"/>
                <p:cNvSpPr>
                  <a:spLocks noChangeArrowheads="1"/>
                </p:cNvSpPr>
                <p:nvPr/>
              </p:nvSpPr>
              <p:spPr bwMode="auto">
                <a:xfrm>
                  <a:off x="4297374" y="5778535"/>
                  <a:ext cx="19050" cy="1397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280"/>
                <p:cNvSpPr>
                  <a:spLocks/>
                </p:cNvSpPr>
                <p:nvPr/>
              </p:nvSpPr>
              <p:spPr bwMode="auto">
                <a:xfrm>
                  <a:off x="3508384" y="6008724"/>
                  <a:ext cx="68263" cy="130176"/>
                </a:xfrm>
                <a:custGeom>
                  <a:avLst/>
                  <a:gdLst>
                    <a:gd name="T0" fmla="*/ 0 w 43"/>
                    <a:gd name="T1" fmla="*/ 82 h 82"/>
                    <a:gd name="T2" fmla="*/ 0 w 43"/>
                    <a:gd name="T3" fmla="*/ 0 h 82"/>
                    <a:gd name="T4" fmla="*/ 41 w 43"/>
                    <a:gd name="T5" fmla="*/ 0 h 82"/>
                    <a:gd name="T6" fmla="*/ 41 w 43"/>
                    <a:gd name="T7" fmla="*/ 11 h 82"/>
                    <a:gd name="T8" fmla="*/ 12 w 43"/>
                    <a:gd name="T9" fmla="*/ 11 h 82"/>
                    <a:gd name="T10" fmla="*/ 12 w 43"/>
                    <a:gd name="T11" fmla="*/ 35 h 82"/>
                    <a:gd name="T12" fmla="*/ 38 w 43"/>
                    <a:gd name="T13" fmla="*/ 35 h 82"/>
                    <a:gd name="T14" fmla="*/ 38 w 43"/>
                    <a:gd name="T15" fmla="*/ 47 h 82"/>
                    <a:gd name="T16" fmla="*/ 12 w 43"/>
                    <a:gd name="T17" fmla="*/ 47 h 82"/>
                    <a:gd name="T18" fmla="*/ 12 w 43"/>
                    <a:gd name="T19" fmla="*/ 71 h 82"/>
                    <a:gd name="T20" fmla="*/ 43 w 43"/>
                    <a:gd name="T21" fmla="*/ 71 h 82"/>
                    <a:gd name="T22" fmla="*/ 43 w 43"/>
                    <a:gd name="T23" fmla="*/ 82 h 82"/>
                    <a:gd name="T24" fmla="*/ 0 w 43"/>
                    <a:gd name="T2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2">
                      <a:moveTo>
                        <a:pt x="0" y="82"/>
                      </a:moveTo>
                      <a:lnTo>
                        <a:pt x="0" y="0"/>
                      </a:lnTo>
                      <a:lnTo>
                        <a:pt x="41" y="0"/>
                      </a:lnTo>
                      <a:lnTo>
                        <a:pt x="41" y="11"/>
                      </a:lnTo>
                      <a:lnTo>
                        <a:pt x="12" y="11"/>
                      </a:lnTo>
                      <a:lnTo>
                        <a:pt x="12" y="35"/>
                      </a:lnTo>
                      <a:lnTo>
                        <a:pt x="38" y="35"/>
                      </a:lnTo>
                      <a:lnTo>
                        <a:pt x="38" y="47"/>
                      </a:lnTo>
                      <a:lnTo>
                        <a:pt x="12" y="47"/>
                      </a:lnTo>
                      <a:lnTo>
                        <a:pt x="12" y="71"/>
                      </a:lnTo>
                      <a:lnTo>
                        <a:pt x="43" y="71"/>
                      </a:lnTo>
                      <a:lnTo>
                        <a:pt x="43" y="82"/>
                      </a:lnTo>
                      <a:lnTo>
                        <a:pt x="0"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281"/>
                <p:cNvSpPr>
                  <a:spLocks/>
                </p:cNvSpPr>
                <p:nvPr/>
              </p:nvSpPr>
              <p:spPr bwMode="auto">
                <a:xfrm>
                  <a:off x="3579822" y="6045236"/>
                  <a:ext cx="82550" cy="93663"/>
                </a:xfrm>
                <a:custGeom>
                  <a:avLst/>
                  <a:gdLst>
                    <a:gd name="T0" fmla="*/ 14 w 22"/>
                    <a:gd name="T1" fmla="*/ 13 h 25"/>
                    <a:gd name="T2" fmla="*/ 22 w 22"/>
                    <a:gd name="T3" fmla="*/ 25 h 25"/>
                    <a:gd name="T4" fmla="*/ 16 w 22"/>
                    <a:gd name="T5" fmla="*/ 25 h 25"/>
                    <a:gd name="T6" fmla="*/ 12 w 22"/>
                    <a:gd name="T7" fmla="*/ 18 h 25"/>
                    <a:gd name="T8" fmla="*/ 12 w 22"/>
                    <a:gd name="T9" fmla="*/ 17 h 25"/>
                    <a:gd name="T10" fmla="*/ 11 w 22"/>
                    <a:gd name="T11" fmla="*/ 16 h 25"/>
                    <a:gd name="T12" fmla="*/ 11 w 22"/>
                    <a:gd name="T13" fmla="*/ 16 h 25"/>
                    <a:gd name="T14" fmla="*/ 11 w 22"/>
                    <a:gd name="T15" fmla="*/ 17 h 25"/>
                    <a:gd name="T16" fmla="*/ 10 w 22"/>
                    <a:gd name="T17" fmla="*/ 18 h 25"/>
                    <a:gd name="T18" fmla="*/ 6 w 22"/>
                    <a:gd name="T19" fmla="*/ 25 h 25"/>
                    <a:gd name="T20" fmla="*/ 0 w 22"/>
                    <a:gd name="T21" fmla="*/ 25 h 25"/>
                    <a:gd name="T22" fmla="*/ 8 w 22"/>
                    <a:gd name="T23" fmla="*/ 13 h 25"/>
                    <a:gd name="T24" fmla="*/ 1 w 22"/>
                    <a:gd name="T25" fmla="*/ 0 h 25"/>
                    <a:gd name="T26" fmla="*/ 7 w 22"/>
                    <a:gd name="T27" fmla="*/ 0 h 25"/>
                    <a:gd name="T28" fmla="*/ 11 w 22"/>
                    <a:gd name="T29" fmla="*/ 8 h 25"/>
                    <a:gd name="T30" fmla="*/ 11 w 22"/>
                    <a:gd name="T31" fmla="*/ 9 h 25"/>
                    <a:gd name="T32" fmla="*/ 11 w 22"/>
                    <a:gd name="T33" fmla="*/ 10 h 25"/>
                    <a:gd name="T34" fmla="*/ 11 w 22"/>
                    <a:gd name="T35" fmla="*/ 10 h 25"/>
                    <a:gd name="T36" fmla="*/ 12 w 22"/>
                    <a:gd name="T37" fmla="*/ 9 h 25"/>
                    <a:gd name="T38" fmla="*/ 12 w 22"/>
                    <a:gd name="T39" fmla="*/ 8 h 25"/>
                    <a:gd name="T40" fmla="*/ 16 w 22"/>
                    <a:gd name="T41" fmla="*/ 0 h 25"/>
                    <a:gd name="T42" fmla="*/ 22 w 22"/>
                    <a:gd name="T43" fmla="*/ 0 h 25"/>
                    <a:gd name="T44" fmla="*/ 14 w 22"/>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25">
                      <a:moveTo>
                        <a:pt x="14" y="13"/>
                      </a:moveTo>
                      <a:cubicBezTo>
                        <a:pt x="22" y="25"/>
                        <a:pt x="22" y="25"/>
                        <a:pt x="22" y="25"/>
                      </a:cubicBezTo>
                      <a:cubicBezTo>
                        <a:pt x="16" y="25"/>
                        <a:pt x="16" y="25"/>
                        <a:pt x="16" y="25"/>
                      </a:cubicBezTo>
                      <a:cubicBezTo>
                        <a:pt x="12" y="18"/>
                        <a:pt x="12" y="18"/>
                        <a:pt x="12" y="18"/>
                      </a:cubicBezTo>
                      <a:cubicBezTo>
                        <a:pt x="12" y="17"/>
                        <a:pt x="12" y="17"/>
                        <a:pt x="12" y="17"/>
                      </a:cubicBezTo>
                      <a:cubicBezTo>
                        <a:pt x="11" y="16"/>
                        <a:pt x="11" y="16"/>
                        <a:pt x="11" y="16"/>
                      </a:cubicBezTo>
                      <a:cubicBezTo>
                        <a:pt x="11" y="16"/>
                        <a:pt x="11" y="16"/>
                        <a:pt x="11" y="16"/>
                      </a:cubicBezTo>
                      <a:cubicBezTo>
                        <a:pt x="11" y="16"/>
                        <a:pt x="11" y="16"/>
                        <a:pt x="11" y="17"/>
                      </a:cubicBezTo>
                      <a:cubicBezTo>
                        <a:pt x="10" y="17"/>
                        <a:pt x="10" y="17"/>
                        <a:pt x="10" y="18"/>
                      </a:cubicBezTo>
                      <a:cubicBezTo>
                        <a:pt x="6" y="25"/>
                        <a:pt x="6" y="25"/>
                        <a:pt x="6" y="25"/>
                      </a:cubicBezTo>
                      <a:cubicBezTo>
                        <a:pt x="0" y="25"/>
                        <a:pt x="0" y="25"/>
                        <a:pt x="0" y="25"/>
                      </a:cubicBezTo>
                      <a:cubicBezTo>
                        <a:pt x="8" y="13"/>
                        <a:pt x="8" y="13"/>
                        <a:pt x="8" y="13"/>
                      </a:cubicBezTo>
                      <a:cubicBezTo>
                        <a:pt x="1" y="0"/>
                        <a:pt x="1" y="0"/>
                        <a:pt x="1" y="0"/>
                      </a:cubicBezTo>
                      <a:cubicBezTo>
                        <a:pt x="7" y="0"/>
                        <a:pt x="7" y="0"/>
                        <a:pt x="7" y="0"/>
                      </a:cubicBezTo>
                      <a:cubicBezTo>
                        <a:pt x="11" y="8"/>
                        <a:pt x="11" y="8"/>
                        <a:pt x="11" y="8"/>
                      </a:cubicBezTo>
                      <a:cubicBezTo>
                        <a:pt x="11" y="9"/>
                        <a:pt x="11" y="9"/>
                        <a:pt x="11" y="9"/>
                      </a:cubicBezTo>
                      <a:cubicBezTo>
                        <a:pt x="11" y="10"/>
                        <a:pt x="11" y="10"/>
                        <a:pt x="11" y="10"/>
                      </a:cubicBezTo>
                      <a:cubicBezTo>
                        <a:pt x="11" y="10"/>
                        <a:pt x="11" y="10"/>
                        <a:pt x="11" y="10"/>
                      </a:cubicBezTo>
                      <a:cubicBezTo>
                        <a:pt x="12" y="10"/>
                        <a:pt x="12" y="10"/>
                        <a:pt x="12" y="9"/>
                      </a:cubicBezTo>
                      <a:cubicBezTo>
                        <a:pt x="12" y="9"/>
                        <a:pt x="12" y="8"/>
                        <a:pt x="12" y="8"/>
                      </a:cubicBezTo>
                      <a:cubicBezTo>
                        <a:pt x="16" y="0"/>
                        <a:pt x="16" y="0"/>
                        <a:pt x="16" y="0"/>
                      </a:cubicBezTo>
                      <a:cubicBezTo>
                        <a:pt x="22" y="0"/>
                        <a:pt x="22" y="0"/>
                        <a:pt x="22" y="0"/>
                      </a:cubicBezTo>
                      <a:lnTo>
                        <a:pt x="14"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282"/>
                <p:cNvSpPr>
                  <a:spLocks/>
                </p:cNvSpPr>
                <p:nvPr/>
              </p:nvSpPr>
              <p:spPr bwMode="auto">
                <a:xfrm>
                  <a:off x="3670310" y="6045236"/>
                  <a:ext cx="63500" cy="98426"/>
                </a:xfrm>
                <a:custGeom>
                  <a:avLst/>
                  <a:gdLst>
                    <a:gd name="T0" fmla="*/ 14 w 17"/>
                    <a:gd name="T1" fmla="*/ 25 h 26"/>
                    <a:gd name="T2" fmla="*/ 11 w 17"/>
                    <a:gd name="T3" fmla="*/ 26 h 26"/>
                    <a:gd name="T4" fmla="*/ 6 w 17"/>
                    <a:gd name="T5" fmla="*/ 25 h 26"/>
                    <a:gd name="T6" fmla="*/ 3 w 17"/>
                    <a:gd name="T7" fmla="*/ 22 h 26"/>
                    <a:gd name="T8" fmla="*/ 0 w 17"/>
                    <a:gd name="T9" fmla="*/ 18 h 26"/>
                    <a:gd name="T10" fmla="*/ 0 w 17"/>
                    <a:gd name="T11" fmla="*/ 13 h 26"/>
                    <a:gd name="T12" fmla="*/ 0 w 17"/>
                    <a:gd name="T13" fmla="*/ 8 h 26"/>
                    <a:gd name="T14" fmla="*/ 3 w 17"/>
                    <a:gd name="T15" fmla="*/ 3 h 26"/>
                    <a:gd name="T16" fmla="*/ 7 w 17"/>
                    <a:gd name="T17" fmla="*/ 1 h 26"/>
                    <a:gd name="T18" fmla="*/ 12 w 17"/>
                    <a:gd name="T19" fmla="*/ 0 h 26"/>
                    <a:gd name="T20" fmla="*/ 13 w 17"/>
                    <a:gd name="T21" fmla="*/ 0 h 26"/>
                    <a:gd name="T22" fmla="*/ 15 w 17"/>
                    <a:gd name="T23" fmla="*/ 0 h 26"/>
                    <a:gd name="T24" fmla="*/ 16 w 17"/>
                    <a:gd name="T25" fmla="*/ 0 h 26"/>
                    <a:gd name="T26" fmla="*/ 17 w 17"/>
                    <a:gd name="T27" fmla="*/ 1 h 26"/>
                    <a:gd name="T28" fmla="*/ 17 w 17"/>
                    <a:gd name="T29" fmla="*/ 6 h 26"/>
                    <a:gd name="T30" fmla="*/ 15 w 17"/>
                    <a:gd name="T31" fmla="*/ 5 h 26"/>
                    <a:gd name="T32" fmla="*/ 12 w 17"/>
                    <a:gd name="T33" fmla="*/ 4 h 26"/>
                    <a:gd name="T34" fmla="*/ 9 w 17"/>
                    <a:gd name="T35" fmla="*/ 5 h 26"/>
                    <a:gd name="T36" fmla="*/ 7 w 17"/>
                    <a:gd name="T37" fmla="*/ 6 h 26"/>
                    <a:gd name="T38" fmla="*/ 5 w 17"/>
                    <a:gd name="T39" fmla="*/ 9 h 26"/>
                    <a:gd name="T40" fmla="*/ 5 w 17"/>
                    <a:gd name="T41" fmla="*/ 13 h 26"/>
                    <a:gd name="T42" fmla="*/ 5 w 17"/>
                    <a:gd name="T43" fmla="*/ 16 h 26"/>
                    <a:gd name="T44" fmla="*/ 7 w 17"/>
                    <a:gd name="T45" fmla="*/ 19 h 26"/>
                    <a:gd name="T46" fmla="*/ 9 w 17"/>
                    <a:gd name="T47" fmla="*/ 20 h 26"/>
                    <a:gd name="T48" fmla="*/ 12 w 17"/>
                    <a:gd name="T49" fmla="*/ 21 h 26"/>
                    <a:gd name="T50" fmla="*/ 13 w 17"/>
                    <a:gd name="T51" fmla="*/ 21 h 26"/>
                    <a:gd name="T52" fmla="*/ 15 w 17"/>
                    <a:gd name="T53" fmla="*/ 20 h 26"/>
                    <a:gd name="T54" fmla="*/ 16 w 17"/>
                    <a:gd name="T55" fmla="*/ 20 h 26"/>
                    <a:gd name="T56" fmla="*/ 17 w 17"/>
                    <a:gd name="T57" fmla="*/ 19 h 26"/>
                    <a:gd name="T58" fmla="*/ 17 w 17"/>
                    <a:gd name="T59" fmla="*/ 24 h 26"/>
                    <a:gd name="T60" fmla="*/ 14 w 17"/>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26">
                      <a:moveTo>
                        <a:pt x="14" y="25"/>
                      </a:moveTo>
                      <a:cubicBezTo>
                        <a:pt x="13" y="25"/>
                        <a:pt x="12" y="26"/>
                        <a:pt x="11" y="26"/>
                      </a:cubicBezTo>
                      <a:cubicBezTo>
                        <a:pt x="9" y="26"/>
                        <a:pt x="7" y="25"/>
                        <a:pt x="6" y="25"/>
                      </a:cubicBezTo>
                      <a:cubicBezTo>
                        <a:pt x="5" y="24"/>
                        <a:pt x="4" y="23"/>
                        <a:pt x="3" y="22"/>
                      </a:cubicBezTo>
                      <a:cubicBezTo>
                        <a:pt x="2" y="21"/>
                        <a:pt x="1" y="20"/>
                        <a:pt x="0" y="18"/>
                      </a:cubicBezTo>
                      <a:cubicBezTo>
                        <a:pt x="0" y="17"/>
                        <a:pt x="0" y="15"/>
                        <a:pt x="0" y="13"/>
                      </a:cubicBezTo>
                      <a:cubicBezTo>
                        <a:pt x="0" y="11"/>
                        <a:pt x="0" y="9"/>
                        <a:pt x="0" y="8"/>
                      </a:cubicBezTo>
                      <a:cubicBezTo>
                        <a:pt x="1" y="6"/>
                        <a:pt x="2" y="5"/>
                        <a:pt x="3" y="3"/>
                      </a:cubicBezTo>
                      <a:cubicBezTo>
                        <a:pt x="4" y="2"/>
                        <a:pt x="5" y="1"/>
                        <a:pt x="7" y="1"/>
                      </a:cubicBezTo>
                      <a:cubicBezTo>
                        <a:pt x="8" y="0"/>
                        <a:pt x="10" y="0"/>
                        <a:pt x="12" y="0"/>
                      </a:cubicBezTo>
                      <a:cubicBezTo>
                        <a:pt x="12" y="0"/>
                        <a:pt x="13" y="0"/>
                        <a:pt x="13" y="0"/>
                      </a:cubicBezTo>
                      <a:cubicBezTo>
                        <a:pt x="14" y="0"/>
                        <a:pt x="14" y="0"/>
                        <a:pt x="15" y="0"/>
                      </a:cubicBezTo>
                      <a:cubicBezTo>
                        <a:pt x="15" y="0"/>
                        <a:pt x="16" y="0"/>
                        <a:pt x="16" y="0"/>
                      </a:cubicBezTo>
                      <a:cubicBezTo>
                        <a:pt x="16" y="1"/>
                        <a:pt x="17" y="1"/>
                        <a:pt x="17" y="1"/>
                      </a:cubicBezTo>
                      <a:cubicBezTo>
                        <a:pt x="17" y="6"/>
                        <a:pt x="17" y="6"/>
                        <a:pt x="17" y="6"/>
                      </a:cubicBezTo>
                      <a:cubicBezTo>
                        <a:pt x="16" y="6"/>
                        <a:pt x="15" y="5"/>
                        <a:pt x="15" y="5"/>
                      </a:cubicBezTo>
                      <a:cubicBezTo>
                        <a:pt x="14" y="4"/>
                        <a:pt x="13" y="4"/>
                        <a:pt x="12" y="4"/>
                      </a:cubicBezTo>
                      <a:cubicBezTo>
                        <a:pt x="11" y="4"/>
                        <a:pt x="10" y="4"/>
                        <a:pt x="9" y="5"/>
                      </a:cubicBezTo>
                      <a:cubicBezTo>
                        <a:pt x="8" y="5"/>
                        <a:pt x="7" y="6"/>
                        <a:pt x="7" y="6"/>
                      </a:cubicBezTo>
                      <a:cubicBezTo>
                        <a:pt x="6" y="7"/>
                        <a:pt x="6" y="8"/>
                        <a:pt x="5" y="9"/>
                      </a:cubicBezTo>
                      <a:cubicBezTo>
                        <a:pt x="5" y="10"/>
                        <a:pt x="5" y="11"/>
                        <a:pt x="5" y="13"/>
                      </a:cubicBezTo>
                      <a:cubicBezTo>
                        <a:pt x="5" y="14"/>
                        <a:pt x="5" y="15"/>
                        <a:pt x="5" y="16"/>
                      </a:cubicBezTo>
                      <a:cubicBezTo>
                        <a:pt x="6" y="17"/>
                        <a:pt x="6" y="18"/>
                        <a:pt x="7" y="19"/>
                      </a:cubicBezTo>
                      <a:cubicBezTo>
                        <a:pt x="7" y="20"/>
                        <a:pt x="8" y="20"/>
                        <a:pt x="9" y="20"/>
                      </a:cubicBezTo>
                      <a:cubicBezTo>
                        <a:pt x="10" y="21"/>
                        <a:pt x="11" y="21"/>
                        <a:pt x="12" y="21"/>
                      </a:cubicBezTo>
                      <a:cubicBezTo>
                        <a:pt x="12" y="21"/>
                        <a:pt x="13" y="21"/>
                        <a:pt x="13" y="21"/>
                      </a:cubicBezTo>
                      <a:cubicBezTo>
                        <a:pt x="14" y="21"/>
                        <a:pt x="14" y="21"/>
                        <a:pt x="15" y="20"/>
                      </a:cubicBezTo>
                      <a:cubicBezTo>
                        <a:pt x="15" y="20"/>
                        <a:pt x="15" y="20"/>
                        <a:pt x="16" y="20"/>
                      </a:cubicBezTo>
                      <a:cubicBezTo>
                        <a:pt x="16" y="20"/>
                        <a:pt x="17" y="19"/>
                        <a:pt x="17" y="19"/>
                      </a:cubicBezTo>
                      <a:cubicBezTo>
                        <a:pt x="17" y="24"/>
                        <a:pt x="17" y="24"/>
                        <a:pt x="17" y="24"/>
                      </a:cubicBezTo>
                      <a:cubicBezTo>
                        <a:pt x="16" y="24"/>
                        <a:pt x="15" y="25"/>
                        <a:pt x="1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283"/>
                <p:cNvSpPr>
                  <a:spLocks noEditPoints="1"/>
                </p:cNvSpPr>
                <p:nvPr/>
              </p:nvSpPr>
              <p:spPr bwMode="auto">
                <a:xfrm>
                  <a:off x="3749685" y="6045236"/>
                  <a:ext cx="74613" cy="98426"/>
                </a:xfrm>
                <a:custGeom>
                  <a:avLst/>
                  <a:gdLst>
                    <a:gd name="T0" fmla="*/ 5 w 20"/>
                    <a:gd name="T1" fmla="*/ 14 h 26"/>
                    <a:gd name="T2" fmla="*/ 7 w 20"/>
                    <a:gd name="T3" fmla="*/ 19 h 26"/>
                    <a:gd name="T4" fmla="*/ 11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2 w 20"/>
                    <a:gd name="T23" fmla="*/ 22 h 26"/>
                    <a:gd name="T24" fmla="*/ 0 w 20"/>
                    <a:gd name="T25" fmla="*/ 18 h 26"/>
                    <a:gd name="T26" fmla="*/ 0 w 20"/>
                    <a:gd name="T27" fmla="*/ 13 h 26"/>
                    <a:gd name="T28" fmla="*/ 1 w 20"/>
                    <a:gd name="T29" fmla="*/ 7 h 26"/>
                    <a:gd name="T30" fmla="*/ 3 w 20"/>
                    <a:gd name="T31" fmla="*/ 3 h 26"/>
                    <a:gd name="T32" fmla="*/ 6 w 20"/>
                    <a:gd name="T33" fmla="*/ 0 h 26"/>
                    <a:gd name="T34" fmla="*/ 10 w 20"/>
                    <a:gd name="T35" fmla="*/ 0 h 26"/>
                    <a:gd name="T36" fmla="*/ 14 w 20"/>
                    <a:gd name="T37" fmla="*/ 1 h 26"/>
                    <a:gd name="T38" fmla="*/ 17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2 w 20"/>
                    <a:gd name="T53" fmla="*/ 4 h 26"/>
                    <a:gd name="T54" fmla="*/ 10 w 20"/>
                    <a:gd name="T55" fmla="*/ 4 h 26"/>
                    <a:gd name="T56" fmla="*/ 8 w 20"/>
                    <a:gd name="T57" fmla="*/ 4 h 26"/>
                    <a:gd name="T58" fmla="*/ 7 w 20"/>
                    <a:gd name="T59" fmla="*/ 6 h 26"/>
                    <a:gd name="T60" fmla="*/ 5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5" y="18"/>
                        <a:pt x="7" y="19"/>
                      </a:cubicBezTo>
                      <a:cubicBezTo>
                        <a:pt x="8" y="21"/>
                        <a:pt x="9" y="21"/>
                        <a:pt x="11" y="21"/>
                      </a:cubicBezTo>
                      <a:cubicBezTo>
                        <a:pt x="13" y="21"/>
                        <a:pt x="14" y="21"/>
                        <a:pt x="15" y="21"/>
                      </a:cubicBezTo>
                      <a:cubicBezTo>
                        <a:pt x="16" y="20"/>
                        <a:pt x="17" y="20"/>
                        <a:pt x="18" y="19"/>
                      </a:cubicBezTo>
                      <a:cubicBezTo>
                        <a:pt x="18" y="24"/>
                        <a:pt x="18" y="24"/>
                        <a:pt x="18" y="24"/>
                      </a:cubicBezTo>
                      <a:cubicBezTo>
                        <a:pt x="18" y="24"/>
                        <a:pt x="17" y="24"/>
                        <a:pt x="17" y="24"/>
                      </a:cubicBezTo>
                      <a:cubicBezTo>
                        <a:pt x="16" y="24"/>
                        <a:pt x="16" y="25"/>
                        <a:pt x="15" y="25"/>
                      </a:cubicBezTo>
                      <a:cubicBezTo>
                        <a:pt x="15" y="25"/>
                        <a:pt x="14" y="25"/>
                        <a:pt x="13" y="25"/>
                      </a:cubicBezTo>
                      <a:cubicBezTo>
                        <a:pt x="12" y="26"/>
                        <a:pt x="11" y="26"/>
                        <a:pt x="10" y="26"/>
                      </a:cubicBezTo>
                      <a:cubicBezTo>
                        <a:pt x="9" y="26"/>
                        <a:pt x="7" y="25"/>
                        <a:pt x="6" y="25"/>
                      </a:cubicBezTo>
                      <a:cubicBezTo>
                        <a:pt x="4" y="24"/>
                        <a:pt x="3" y="23"/>
                        <a:pt x="2" y="22"/>
                      </a:cubicBezTo>
                      <a:cubicBezTo>
                        <a:pt x="2" y="21"/>
                        <a:pt x="1" y="20"/>
                        <a:pt x="0" y="18"/>
                      </a:cubicBezTo>
                      <a:cubicBezTo>
                        <a:pt x="0" y="17"/>
                        <a:pt x="0" y="15"/>
                        <a:pt x="0" y="13"/>
                      </a:cubicBezTo>
                      <a:cubicBezTo>
                        <a:pt x="0" y="11"/>
                        <a:pt x="0" y="9"/>
                        <a:pt x="1" y="7"/>
                      </a:cubicBezTo>
                      <a:cubicBezTo>
                        <a:pt x="1" y="5"/>
                        <a:pt x="2" y="4"/>
                        <a:pt x="3" y="3"/>
                      </a:cubicBezTo>
                      <a:cubicBezTo>
                        <a:pt x="4" y="2"/>
                        <a:pt x="5" y="1"/>
                        <a:pt x="6" y="0"/>
                      </a:cubicBezTo>
                      <a:cubicBezTo>
                        <a:pt x="8" y="0"/>
                        <a:pt x="9" y="0"/>
                        <a:pt x="10" y="0"/>
                      </a:cubicBezTo>
                      <a:cubicBezTo>
                        <a:pt x="12" y="0"/>
                        <a:pt x="13" y="0"/>
                        <a:pt x="14" y="1"/>
                      </a:cubicBezTo>
                      <a:cubicBezTo>
                        <a:pt x="16" y="1"/>
                        <a:pt x="17" y="2"/>
                        <a:pt x="17" y="3"/>
                      </a:cubicBezTo>
                      <a:cubicBezTo>
                        <a:pt x="18" y="4"/>
                        <a:pt x="19" y="5"/>
                        <a:pt x="19" y="7"/>
                      </a:cubicBezTo>
                      <a:cubicBezTo>
                        <a:pt x="20" y="8"/>
                        <a:pt x="20" y="10"/>
                        <a:pt x="20" y="11"/>
                      </a:cubicBezTo>
                      <a:cubicBezTo>
                        <a:pt x="20" y="14"/>
                        <a:pt x="20" y="14"/>
                        <a:pt x="20" y="14"/>
                      </a:cubicBezTo>
                      <a:lnTo>
                        <a:pt x="5" y="14"/>
                      </a:lnTo>
                      <a:close/>
                      <a:moveTo>
                        <a:pt x="15" y="8"/>
                      </a:moveTo>
                      <a:cubicBezTo>
                        <a:pt x="14" y="7"/>
                        <a:pt x="14" y="6"/>
                        <a:pt x="14" y="6"/>
                      </a:cubicBezTo>
                      <a:cubicBezTo>
                        <a:pt x="13" y="5"/>
                        <a:pt x="13" y="5"/>
                        <a:pt x="12" y="4"/>
                      </a:cubicBezTo>
                      <a:cubicBezTo>
                        <a:pt x="12" y="4"/>
                        <a:pt x="11" y="4"/>
                        <a:pt x="10" y="4"/>
                      </a:cubicBezTo>
                      <a:cubicBezTo>
                        <a:pt x="9" y="4"/>
                        <a:pt x="9" y="4"/>
                        <a:pt x="8" y="4"/>
                      </a:cubicBezTo>
                      <a:cubicBezTo>
                        <a:pt x="8" y="5"/>
                        <a:pt x="7" y="5"/>
                        <a:pt x="7" y="6"/>
                      </a:cubicBezTo>
                      <a:cubicBezTo>
                        <a:pt x="6" y="6"/>
                        <a:pt x="6" y="7"/>
                        <a:pt x="5"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284"/>
                <p:cNvSpPr>
                  <a:spLocks noChangeArrowheads="1"/>
                </p:cNvSpPr>
                <p:nvPr/>
              </p:nvSpPr>
              <p:spPr bwMode="auto">
                <a:xfrm>
                  <a:off x="384334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285"/>
                <p:cNvSpPr>
                  <a:spLocks noChangeArrowheads="1"/>
                </p:cNvSpPr>
                <p:nvPr/>
              </p:nvSpPr>
              <p:spPr bwMode="auto">
                <a:xfrm>
                  <a:off x="3887798" y="6000786"/>
                  <a:ext cx="19050"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286"/>
                <p:cNvSpPr>
                  <a:spLocks noEditPoints="1"/>
                </p:cNvSpPr>
                <p:nvPr/>
              </p:nvSpPr>
              <p:spPr bwMode="auto">
                <a:xfrm>
                  <a:off x="3925898" y="6045236"/>
                  <a:ext cx="74613" cy="98426"/>
                </a:xfrm>
                <a:custGeom>
                  <a:avLst/>
                  <a:gdLst>
                    <a:gd name="T0" fmla="*/ 5 w 20"/>
                    <a:gd name="T1" fmla="*/ 14 h 26"/>
                    <a:gd name="T2" fmla="*/ 7 w 20"/>
                    <a:gd name="T3" fmla="*/ 19 h 26"/>
                    <a:gd name="T4" fmla="*/ 12 w 20"/>
                    <a:gd name="T5" fmla="*/ 21 h 26"/>
                    <a:gd name="T6" fmla="*/ 15 w 20"/>
                    <a:gd name="T7" fmla="*/ 21 h 26"/>
                    <a:gd name="T8" fmla="*/ 18 w 20"/>
                    <a:gd name="T9" fmla="*/ 19 h 26"/>
                    <a:gd name="T10" fmla="*/ 18 w 20"/>
                    <a:gd name="T11" fmla="*/ 24 h 26"/>
                    <a:gd name="T12" fmla="*/ 17 w 20"/>
                    <a:gd name="T13" fmla="*/ 24 h 26"/>
                    <a:gd name="T14" fmla="*/ 15 w 20"/>
                    <a:gd name="T15" fmla="*/ 25 h 26"/>
                    <a:gd name="T16" fmla="*/ 13 w 20"/>
                    <a:gd name="T17" fmla="*/ 25 h 26"/>
                    <a:gd name="T18" fmla="*/ 10 w 20"/>
                    <a:gd name="T19" fmla="*/ 26 h 26"/>
                    <a:gd name="T20" fmla="*/ 6 w 20"/>
                    <a:gd name="T21" fmla="*/ 25 h 26"/>
                    <a:gd name="T22" fmla="*/ 3 w 20"/>
                    <a:gd name="T23" fmla="*/ 22 h 26"/>
                    <a:gd name="T24" fmla="*/ 1 w 20"/>
                    <a:gd name="T25" fmla="*/ 18 h 26"/>
                    <a:gd name="T26" fmla="*/ 0 w 20"/>
                    <a:gd name="T27" fmla="*/ 13 h 26"/>
                    <a:gd name="T28" fmla="*/ 1 w 20"/>
                    <a:gd name="T29" fmla="*/ 7 h 26"/>
                    <a:gd name="T30" fmla="*/ 3 w 20"/>
                    <a:gd name="T31" fmla="*/ 3 h 26"/>
                    <a:gd name="T32" fmla="*/ 7 w 20"/>
                    <a:gd name="T33" fmla="*/ 0 h 26"/>
                    <a:gd name="T34" fmla="*/ 10 w 20"/>
                    <a:gd name="T35" fmla="*/ 0 h 26"/>
                    <a:gd name="T36" fmla="*/ 15 w 20"/>
                    <a:gd name="T37" fmla="*/ 1 h 26"/>
                    <a:gd name="T38" fmla="*/ 18 w 20"/>
                    <a:gd name="T39" fmla="*/ 3 h 26"/>
                    <a:gd name="T40" fmla="*/ 19 w 20"/>
                    <a:gd name="T41" fmla="*/ 7 h 26"/>
                    <a:gd name="T42" fmla="*/ 20 w 20"/>
                    <a:gd name="T43" fmla="*/ 11 h 26"/>
                    <a:gd name="T44" fmla="*/ 20 w 20"/>
                    <a:gd name="T45" fmla="*/ 14 h 26"/>
                    <a:gd name="T46" fmla="*/ 5 w 20"/>
                    <a:gd name="T47" fmla="*/ 14 h 26"/>
                    <a:gd name="T48" fmla="*/ 15 w 20"/>
                    <a:gd name="T49" fmla="*/ 8 h 26"/>
                    <a:gd name="T50" fmla="*/ 14 w 20"/>
                    <a:gd name="T51" fmla="*/ 6 h 26"/>
                    <a:gd name="T52" fmla="*/ 13 w 20"/>
                    <a:gd name="T53" fmla="*/ 4 h 26"/>
                    <a:gd name="T54" fmla="*/ 10 w 20"/>
                    <a:gd name="T55" fmla="*/ 4 h 26"/>
                    <a:gd name="T56" fmla="*/ 8 w 20"/>
                    <a:gd name="T57" fmla="*/ 4 h 26"/>
                    <a:gd name="T58" fmla="*/ 7 w 20"/>
                    <a:gd name="T59" fmla="*/ 6 h 26"/>
                    <a:gd name="T60" fmla="*/ 6 w 20"/>
                    <a:gd name="T61" fmla="*/ 8 h 26"/>
                    <a:gd name="T62" fmla="*/ 5 w 20"/>
                    <a:gd name="T63" fmla="*/ 10 h 26"/>
                    <a:gd name="T64" fmla="*/ 15 w 20"/>
                    <a:gd name="T65" fmla="*/ 10 h 26"/>
                    <a:gd name="T66" fmla="*/ 15 w 20"/>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5" y="14"/>
                      </a:moveTo>
                      <a:cubicBezTo>
                        <a:pt x="5" y="17"/>
                        <a:pt x="6" y="18"/>
                        <a:pt x="7" y="19"/>
                      </a:cubicBezTo>
                      <a:cubicBezTo>
                        <a:pt x="8" y="21"/>
                        <a:pt x="10" y="21"/>
                        <a:pt x="12" y="21"/>
                      </a:cubicBezTo>
                      <a:cubicBezTo>
                        <a:pt x="13" y="21"/>
                        <a:pt x="14" y="21"/>
                        <a:pt x="15" y="21"/>
                      </a:cubicBezTo>
                      <a:cubicBezTo>
                        <a:pt x="16" y="20"/>
                        <a:pt x="17" y="20"/>
                        <a:pt x="18" y="19"/>
                      </a:cubicBezTo>
                      <a:cubicBezTo>
                        <a:pt x="18" y="24"/>
                        <a:pt x="18" y="24"/>
                        <a:pt x="18" y="24"/>
                      </a:cubicBezTo>
                      <a:cubicBezTo>
                        <a:pt x="18" y="24"/>
                        <a:pt x="18" y="24"/>
                        <a:pt x="17" y="24"/>
                      </a:cubicBezTo>
                      <a:cubicBezTo>
                        <a:pt x="17" y="24"/>
                        <a:pt x="16" y="25"/>
                        <a:pt x="15" y="25"/>
                      </a:cubicBezTo>
                      <a:cubicBezTo>
                        <a:pt x="15" y="25"/>
                        <a:pt x="14" y="25"/>
                        <a:pt x="13" y="25"/>
                      </a:cubicBezTo>
                      <a:cubicBezTo>
                        <a:pt x="12" y="26"/>
                        <a:pt x="11" y="26"/>
                        <a:pt x="10" y="26"/>
                      </a:cubicBezTo>
                      <a:cubicBezTo>
                        <a:pt x="9" y="26"/>
                        <a:pt x="7" y="25"/>
                        <a:pt x="6" y="25"/>
                      </a:cubicBezTo>
                      <a:cubicBezTo>
                        <a:pt x="5" y="24"/>
                        <a:pt x="4" y="23"/>
                        <a:pt x="3" y="22"/>
                      </a:cubicBezTo>
                      <a:cubicBezTo>
                        <a:pt x="2" y="21"/>
                        <a:pt x="1" y="20"/>
                        <a:pt x="1" y="18"/>
                      </a:cubicBezTo>
                      <a:cubicBezTo>
                        <a:pt x="0" y="17"/>
                        <a:pt x="0" y="15"/>
                        <a:pt x="0" y="13"/>
                      </a:cubicBezTo>
                      <a:cubicBezTo>
                        <a:pt x="0" y="11"/>
                        <a:pt x="0" y="9"/>
                        <a:pt x="1" y="7"/>
                      </a:cubicBezTo>
                      <a:cubicBezTo>
                        <a:pt x="1" y="5"/>
                        <a:pt x="2" y="4"/>
                        <a:pt x="3" y="3"/>
                      </a:cubicBezTo>
                      <a:cubicBezTo>
                        <a:pt x="4" y="2"/>
                        <a:pt x="5" y="1"/>
                        <a:pt x="7" y="0"/>
                      </a:cubicBezTo>
                      <a:cubicBezTo>
                        <a:pt x="8" y="0"/>
                        <a:pt x="9" y="0"/>
                        <a:pt x="10" y="0"/>
                      </a:cubicBezTo>
                      <a:cubicBezTo>
                        <a:pt x="12" y="0"/>
                        <a:pt x="13" y="0"/>
                        <a:pt x="15" y="1"/>
                      </a:cubicBezTo>
                      <a:cubicBezTo>
                        <a:pt x="16" y="1"/>
                        <a:pt x="17" y="2"/>
                        <a:pt x="18" y="3"/>
                      </a:cubicBezTo>
                      <a:cubicBezTo>
                        <a:pt x="18" y="4"/>
                        <a:pt x="19" y="5"/>
                        <a:pt x="19" y="7"/>
                      </a:cubicBezTo>
                      <a:cubicBezTo>
                        <a:pt x="20" y="8"/>
                        <a:pt x="20" y="10"/>
                        <a:pt x="20" y="11"/>
                      </a:cubicBezTo>
                      <a:cubicBezTo>
                        <a:pt x="20" y="14"/>
                        <a:pt x="20" y="14"/>
                        <a:pt x="20" y="14"/>
                      </a:cubicBezTo>
                      <a:lnTo>
                        <a:pt x="5" y="14"/>
                      </a:lnTo>
                      <a:close/>
                      <a:moveTo>
                        <a:pt x="15" y="8"/>
                      </a:moveTo>
                      <a:cubicBezTo>
                        <a:pt x="15" y="7"/>
                        <a:pt x="14" y="6"/>
                        <a:pt x="14" y="6"/>
                      </a:cubicBezTo>
                      <a:cubicBezTo>
                        <a:pt x="14" y="5"/>
                        <a:pt x="13" y="5"/>
                        <a:pt x="13" y="4"/>
                      </a:cubicBezTo>
                      <a:cubicBezTo>
                        <a:pt x="12" y="4"/>
                        <a:pt x="11" y="4"/>
                        <a:pt x="10" y="4"/>
                      </a:cubicBezTo>
                      <a:cubicBezTo>
                        <a:pt x="10" y="4"/>
                        <a:pt x="9" y="4"/>
                        <a:pt x="8" y="4"/>
                      </a:cubicBezTo>
                      <a:cubicBezTo>
                        <a:pt x="8" y="5"/>
                        <a:pt x="7" y="5"/>
                        <a:pt x="7" y="6"/>
                      </a:cubicBezTo>
                      <a:cubicBezTo>
                        <a:pt x="6" y="6"/>
                        <a:pt x="6" y="7"/>
                        <a:pt x="6" y="8"/>
                      </a:cubicBezTo>
                      <a:cubicBezTo>
                        <a:pt x="5" y="8"/>
                        <a:pt x="5" y="9"/>
                        <a:pt x="5" y="10"/>
                      </a:cubicBezTo>
                      <a:cubicBezTo>
                        <a:pt x="15" y="10"/>
                        <a:pt x="15" y="10"/>
                        <a:pt x="15" y="10"/>
                      </a:cubicBezTo>
                      <a:cubicBezTo>
                        <a:pt x="15" y="9"/>
                        <a:pt x="15"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287"/>
                <p:cNvSpPr>
                  <a:spLocks/>
                </p:cNvSpPr>
                <p:nvPr/>
              </p:nvSpPr>
              <p:spPr bwMode="auto">
                <a:xfrm>
                  <a:off x="4019561" y="6045236"/>
                  <a:ext cx="74613" cy="93663"/>
                </a:xfrm>
                <a:custGeom>
                  <a:avLst/>
                  <a:gdLst>
                    <a:gd name="T0" fmla="*/ 15 w 20"/>
                    <a:gd name="T1" fmla="*/ 25 h 25"/>
                    <a:gd name="T2" fmla="*/ 15 w 20"/>
                    <a:gd name="T3" fmla="*/ 11 h 25"/>
                    <a:gd name="T4" fmla="*/ 14 w 20"/>
                    <a:gd name="T5" fmla="*/ 6 h 25"/>
                    <a:gd name="T6" fmla="*/ 10 w 20"/>
                    <a:gd name="T7" fmla="*/ 4 h 25"/>
                    <a:gd name="T8" fmla="*/ 8 w 20"/>
                    <a:gd name="T9" fmla="*/ 5 h 25"/>
                    <a:gd name="T10" fmla="*/ 6 w 20"/>
                    <a:gd name="T11" fmla="*/ 6 h 25"/>
                    <a:gd name="T12" fmla="*/ 5 w 20"/>
                    <a:gd name="T13" fmla="*/ 8 h 25"/>
                    <a:gd name="T14" fmla="*/ 5 w 20"/>
                    <a:gd name="T15" fmla="*/ 11 h 25"/>
                    <a:gd name="T16" fmla="*/ 5 w 20"/>
                    <a:gd name="T17" fmla="*/ 25 h 25"/>
                    <a:gd name="T18" fmla="*/ 0 w 20"/>
                    <a:gd name="T19" fmla="*/ 25 h 25"/>
                    <a:gd name="T20" fmla="*/ 0 w 20"/>
                    <a:gd name="T21" fmla="*/ 0 h 25"/>
                    <a:gd name="T22" fmla="*/ 5 w 20"/>
                    <a:gd name="T23" fmla="*/ 0 h 25"/>
                    <a:gd name="T24" fmla="*/ 5 w 20"/>
                    <a:gd name="T25" fmla="*/ 4 h 25"/>
                    <a:gd name="T26" fmla="*/ 5 w 20"/>
                    <a:gd name="T27" fmla="*/ 4 h 25"/>
                    <a:gd name="T28" fmla="*/ 8 w 20"/>
                    <a:gd name="T29" fmla="*/ 1 h 25"/>
                    <a:gd name="T30" fmla="*/ 12 w 20"/>
                    <a:gd name="T31" fmla="*/ 0 h 25"/>
                    <a:gd name="T32" fmla="*/ 18 w 20"/>
                    <a:gd name="T33" fmla="*/ 2 h 25"/>
                    <a:gd name="T34" fmla="*/ 20 w 20"/>
                    <a:gd name="T35" fmla="*/ 10 h 25"/>
                    <a:gd name="T36" fmla="*/ 20 w 20"/>
                    <a:gd name="T37" fmla="*/ 25 h 25"/>
                    <a:gd name="T38" fmla="*/ 15 w 2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5">
                      <a:moveTo>
                        <a:pt x="15" y="25"/>
                      </a:moveTo>
                      <a:cubicBezTo>
                        <a:pt x="15" y="11"/>
                        <a:pt x="15" y="11"/>
                        <a:pt x="15" y="11"/>
                      </a:cubicBezTo>
                      <a:cubicBezTo>
                        <a:pt x="15" y="9"/>
                        <a:pt x="14" y="7"/>
                        <a:pt x="14" y="6"/>
                      </a:cubicBezTo>
                      <a:cubicBezTo>
                        <a:pt x="13" y="5"/>
                        <a:pt x="12" y="4"/>
                        <a:pt x="10" y="4"/>
                      </a:cubicBezTo>
                      <a:cubicBezTo>
                        <a:pt x="9" y="4"/>
                        <a:pt x="9" y="4"/>
                        <a:pt x="8" y="5"/>
                      </a:cubicBezTo>
                      <a:cubicBezTo>
                        <a:pt x="7" y="5"/>
                        <a:pt x="7" y="6"/>
                        <a:pt x="6" y="6"/>
                      </a:cubicBezTo>
                      <a:cubicBezTo>
                        <a:pt x="6" y="7"/>
                        <a:pt x="6" y="7"/>
                        <a:pt x="5" y="8"/>
                      </a:cubicBezTo>
                      <a:cubicBezTo>
                        <a:pt x="5" y="9"/>
                        <a:pt x="5" y="10"/>
                        <a:pt x="5" y="11"/>
                      </a:cubicBezTo>
                      <a:cubicBezTo>
                        <a:pt x="5" y="25"/>
                        <a:pt x="5" y="25"/>
                        <a:pt x="5" y="25"/>
                      </a:cubicBezTo>
                      <a:cubicBezTo>
                        <a:pt x="0" y="25"/>
                        <a:pt x="0" y="25"/>
                        <a:pt x="0" y="25"/>
                      </a:cubicBezTo>
                      <a:cubicBezTo>
                        <a:pt x="0" y="0"/>
                        <a:pt x="0" y="0"/>
                        <a:pt x="0" y="0"/>
                      </a:cubicBezTo>
                      <a:cubicBezTo>
                        <a:pt x="5" y="0"/>
                        <a:pt x="5" y="0"/>
                        <a:pt x="5" y="0"/>
                      </a:cubicBezTo>
                      <a:cubicBezTo>
                        <a:pt x="5" y="4"/>
                        <a:pt x="5" y="4"/>
                        <a:pt x="5" y="4"/>
                      </a:cubicBezTo>
                      <a:cubicBezTo>
                        <a:pt x="5" y="4"/>
                        <a:pt x="5" y="4"/>
                        <a:pt x="5" y="4"/>
                      </a:cubicBezTo>
                      <a:cubicBezTo>
                        <a:pt x="6" y="3"/>
                        <a:pt x="7" y="1"/>
                        <a:pt x="8" y="1"/>
                      </a:cubicBezTo>
                      <a:cubicBezTo>
                        <a:pt x="9" y="0"/>
                        <a:pt x="11" y="0"/>
                        <a:pt x="12" y="0"/>
                      </a:cubicBezTo>
                      <a:cubicBezTo>
                        <a:pt x="15" y="0"/>
                        <a:pt x="16" y="0"/>
                        <a:pt x="18" y="2"/>
                      </a:cubicBezTo>
                      <a:cubicBezTo>
                        <a:pt x="19" y="4"/>
                        <a:pt x="20" y="6"/>
                        <a:pt x="20" y="10"/>
                      </a:cubicBezTo>
                      <a:cubicBezTo>
                        <a:pt x="20" y="25"/>
                        <a:pt x="20" y="25"/>
                        <a:pt x="20" y="25"/>
                      </a:cubicBezTo>
                      <a:lnTo>
                        <a:pt x="15"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288"/>
                <p:cNvSpPr>
                  <a:spLocks/>
                </p:cNvSpPr>
                <p:nvPr/>
              </p:nvSpPr>
              <p:spPr bwMode="auto">
                <a:xfrm>
                  <a:off x="4110049" y="6045236"/>
                  <a:ext cx="68263" cy="98426"/>
                </a:xfrm>
                <a:custGeom>
                  <a:avLst/>
                  <a:gdLst>
                    <a:gd name="T0" fmla="*/ 15 w 18"/>
                    <a:gd name="T1" fmla="*/ 25 h 26"/>
                    <a:gd name="T2" fmla="*/ 11 w 18"/>
                    <a:gd name="T3" fmla="*/ 26 h 26"/>
                    <a:gd name="T4" fmla="*/ 7 w 18"/>
                    <a:gd name="T5" fmla="*/ 25 h 26"/>
                    <a:gd name="T6" fmla="*/ 3 w 18"/>
                    <a:gd name="T7" fmla="*/ 22 h 26"/>
                    <a:gd name="T8" fmla="*/ 1 w 18"/>
                    <a:gd name="T9" fmla="*/ 18 h 26"/>
                    <a:gd name="T10" fmla="*/ 0 w 18"/>
                    <a:gd name="T11" fmla="*/ 13 h 26"/>
                    <a:gd name="T12" fmla="*/ 1 w 18"/>
                    <a:gd name="T13" fmla="*/ 8 h 26"/>
                    <a:gd name="T14" fmla="*/ 4 w 18"/>
                    <a:gd name="T15" fmla="*/ 3 h 26"/>
                    <a:gd name="T16" fmla="*/ 7 w 18"/>
                    <a:gd name="T17" fmla="*/ 1 h 26"/>
                    <a:gd name="T18" fmla="*/ 12 w 18"/>
                    <a:gd name="T19" fmla="*/ 0 h 26"/>
                    <a:gd name="T20" fmla="*/ 14 w 18"/>
                    <a:gd name="T21" fmla="*/ 0 h 26"/>
                    <a:gd name="T22" fmla="*/ 16 w 18"/>
                    <a:gd name="T23" fmla="*/ 0 h 26"/>
                    <a:gd name="T24" fmla="*/ 17 w 18"/>
                    <a:gd name="T25" fmla="*/ 0 h 26"/>
                    <a:gd name="T26" fmla="*/ 18 w 18"/>
                    <a:gd name="T27" fmla="*/ 1 h 26"/>
                    <a:gd name="T28" fmla="*/ 18 w 18"/>
                    <a:gd name="T29" fmla="*/ 6 h 26"/>
                    <a:gd name="T30" fmla="*/ 15 w 18"/>
                    <a:gd name="T31" fmla="*/ 5 h 26"/>
                    <a:gd name="T32" fmla="*/ 13 w 18"/>
                    <a:gd name="T33" fmla="*/ 4 h 26"/>
                    <a:gd name="T34" fmla="*/ 10 w 18"/>
                    <a:gd name="T35" fmla="*/ 5 h 26"/>
                    <a:gd name="T36" fmla="*/ 8 w 18"/>
                    <a:gd name="T37" fmla="*/ 6 h 26"/>
                    <a:gd name="T38" fmla="*/ 6 w 18"/>
                    <a:gd name="T39" fmla="*/ 9 h 26"/>
                    <a:gd name="T40" fmla="*/ 6 w 18"/>
                    <a:gd name="T41" fmla="*/ 13 h 26"/>
                    <a:gd name="T42" fmla="*/ 6 w 18"/>
                    <a:gd name="T43" fmla="*/ 16 h 26"/>
                    <a:gd name="T44" fmla="*/ 7 w 18"/>
                    <a:gd name="T45" fmla="*/ 19 h 26"/>
                    <a:gd name="T46" fmla="*/ 10 w 18"/>
                    <a:gd name="T47" fmla="*/ 20 h 26"/>
                    <a:gd name="T48" fmla="*/ 12 w 18"/>
                    <a:gd name="T49" fmla="*/ 21 h 26"/>
                    <a:gd name="T50" fmla="*/ 14 w 18"/>
                    <a:gd name="T51" fmla="*/ 21 h 26"/>
                    <a:gd name="T52" fmla="*/ 15 w 18"/>
                    <a:gd name="T53" fmla="*/ 20 h 26"/>
                    <a:gd name="T54" fmla="*/ 17 w 18"/>
                    <a:gd name="T55" fmla="*/ 20 h 26"/>
                    <a:gd name="T56" fmla="*/ 18 w 18"/>
                    <a:gd name="T57" fmla="*/ 19 h 26"/>
                    <a:gd name="T58" fmla="*/ 18 w 18"/>
                    <a:gd name="T59" fmla="*/ 24 h 26"/>
                    <a:gd name="T60" fmla="*/ 15 w 18"/>
                    <a:gd name="T6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6">
                      <a:moveTo>
                        <a:pt x="15" y="25"/>
                      </a:moveTo>
                      <a:cubicBezTo>
                        <a:pt x="14" y="25"/>
                        <a:pt x="13" y="26"/>
                        <a:pt x="11" y="26"/>
                      </a:cubicBezTo>
                      <a:cubicBezTo>
                        <a:pt x="10" y="26"/>
                        <a:pt x="8" y="25"/>
                        <a:pt x="7" y="25"/>
                      </a:cubicBezTo>
                      <a:cubicBezTo>
                        <a:pt x="5" y="24"/>
                        <a:pt x="4" y="23"/>
                        <a:pt x="3" y="22"/>
                      </a:cubicBezTo>
                      <a:cubicBezTo>
                        <a:pt x="2" y="21"/>
                        <a:pt x="2" y="20"/>
                        <a:pt x="1" y="18"/>
                      </a:cubicBezTo>
                      <a:cubicBezTo>
                        <a:pt x="1" y="17"/>
                        <a:pt x="0" y="15"/>
                        <a:pt x="0" y="13"/>
                      </a:cubicBezTo>
                      <a:cubicBezTo>
                        <a:pt x="0" y="11"/>
                        <a:pt x="1" y="9"/>
                        <a:pt x="1" y="8"/>
                      </a:cubicBezTo>
                      <a:cubicBezTo>
                        <a:pt x="2" y="6"/>
                        <a:pt x="3" y="5"/>
                        <a:pt x="4" y="3"/>
                      </a:cubicBezTo>
                      <a:cubicBezTo>
                        <a:pt x="5" y="2"/>
                        <a:pt x="6" y="1"/>
                        <a:pt x="7" y="1"/>
                      </a:cubicBezTo>
                      <a:cubicBezTo>
                        <a:pt x="9" y="0"/>
                        <a:pt x="11" y="0"/>
                        <a:pt x="12" y="0"/>
                      </a:cubicBezTo>
                      <a:cubicBezTo>
                        <a:pt x="13" y="0"/>
                        <a:pt x="14" y="0"/>
                        <a:pt x="14" y="0"/>
                      </a:cubicBezTo>
                      <a:cubicBezTo>
                        <a:pt x="15" y="0"/>
                        <a:pt x="15" y="0"/>
                        <a:pt x="16" y="0"/>
                      </a:cubicBezTo>
                      <a:cubicBezTo>
                        <a:pt x="16" y="0"/>
                        <a:pt x="16" y="0"/>
                        <a:pt x="17" y="0"/>
                      </a:cubicBezTo>
                      <a:cubicBezTo>
                        <a:pt x="17" y="1"/>
                        <a:pt x="17" y="1"/>
                        <a:pt x="18" y="1"/>
                      </a:cubicBezTo>
                      <a:cubicBezTo>
                        <a:pt x="18" y="6"/>
                        <a:pt x="18" y="6"/>
                        <a:pt x="18" y="6"/>
                      </a:cubicBezTo>
                      <a:cubicBezTo>
                        <a:pt x="17" y="6"/>
                        <a:pt x="16" y="5"/>
                        <a:pt x="15" y="5"/>
                      </a:cubicBezTo>
                      <a:cubicBezTo>
                        <a:pt x="15" y="4"/>
                        <a:pt x="14" y="4"/>
                        <a:pt x="13" y="4"/>
                      </a:cubicBezTo>
                      <a:cubicBezTo>
                        <a:pt x="12" y="4"/>
                        <a:pt x="11" y="4"/>
                        <a:pt x="10" y="5"/>
                      </a:cubicBezTo>
                      <a:cubicBezTo>
                        <a:pt x="9" y="5"/>
                        <a:pt x="8" y="6"/>
                        <a:pt x="8" y="6"/>
                      </a:cubicBezTo>
                      <a:cubicBezTo>
                        <a:pt x="7" y="7"/>
                        <a:pt x="6" y="8"/>
                        <a:pt x="6" y="9"/>
                      </a:cubicBezTo>
                      <a:cubicBezTo>
                        <a:pt x="6" y="10"/>
                        <a:pt x="6" y="11"/>
                        <a:pt x="6" y="13"/>
                      </a:cubicBezTo>
                      <a:cubicBezTo>
                        <a:pt x="6" y="14"/>
                        <a:pt x="6" y="15"/>
                        <a:pt x="6" y="16"/>
                      </a:cubicBezTo>
                      <a:cubicBezTo>
                        <a:pt x="6" y="17"/>
                        <a:pt x="7" y="18"/>
                        <a:pt x="7" y="19"/>
                      </a:cubicBezTo>
                      <a:cubicBezTo>
                        <a:pt x="8" y="20"/>
                        <a:pt x="9" y="20"/>
                        <a:pt x="10" y="20"/>
                      </a:cubicBezTo>
                      <a:cubicBezTo>
                        <a:pt x="10" y="21"/>
                        <a:pt x="11" y="21"/>
                        <a:pt x="12" y="21"/>
                      </a:cubicBezTo>
                      <a:cubicBezTo>
                        <a:pt x="13" y="21"/>
                        <a:pt x="13" y="21"/>
                        <a:pt x="14" y="21"/>
                      </a:cubicBezTo>
                      <a:cubicBezTo>
                        <a:pt x="14" y="21"/>
                        <a:pt x="15" y="21"/>
                        <a:pt x="15" y="20"/>
                      </a:cubicBezTo>
                      <a:cubicBezTo>
                        <a:pt x="16" y="20"/>
                        <a:pt x="16" y="20"/>
                        <a:pt x="17" y="20"/>
                      </a:cubicBezTo>
                      <a:cubicBezTo>
                        <a:pt x="17" y="20"/>
                        <a:pt x="17" y="19"/>
                        <a:pt x="18" y="19"/>
                      </a:cubicBezTo>
                      <a:cubicBezTo>
                        <a:pt x="18" y="24"/>
                        <a:pt x="18" y="24"/>
                        <a:pt x="18" y="24"/>
                      </a:cubicBezTo>
                      <a:cubicBezTo>
                        <a:pt x="17" y="24"/>
                        <a:pt x="16" y="25"/>
                        <a:pt x="15"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289"/>
                <p:cNvSpPr>
                  <a:spLocks noEditPoints="1"/>
                </p:cNvSpPr>
                <p:nvPr/>
              </p:nvSpPr>
              <p:spPr bwMode="auto">
                <a:xfrm>
                  <a:off x="4189424" y="6045236"/>
                  <a:ext cx="77788" cy="98426"/>
                </a:xfrm>
                <a:custGeom>
                  <a:avLst/>
                  <a:gdLst>
                    <a:gd name="T0" fmla="*/ 5 w 21"/>
                    <a:gd name="T1" fmla="*/ 14 h 26"/>
                    <a:gd name="T2" fmla="*/ 7 w 21"/>
                    <a:gd name="T3" fmla="*/ 19 h 26"/>
                    <a:gd name="T4" fmla="*/ 12 w 21"/>
                    <a:gd name="T5" fmla="*/ 21 h 26"/>
                    <a:gd name="T6" fmla="*/ 16 w 21"/>
                    <a:gd name="T7" fmla="*/ 21 h 26"/>
                    <a:gd name="T8" fmla="*/ 19 w 21"/>
                    <a:gd name="T9" fmla="*/ 19 h 26"/>
                    <a:gd name="T10" fmla="*/ 19 w 21"/>
                    <a:gd name="T11" fmla="*/ 24 h 26"/>
                    <a:gd name="T12" fmla="*/ 18 w 21"/>
                    <a:gd name="T13" fmla="*/ 24 h 26"/>
                    <a:gd name="T14" fmla="*/ 16 w 21"/>
                    <a:gd name="T15" fmla="*/ 25 h 26"/>
                    <a:gd name="T16" fmla="*/ 14 w 21"/>
                    <a:gd name="T17" fmla="*/ 25 h 26"/>
                    <a:gd name="T18" fmla="*/ 11 w 21"/>
                    <a:gd name="T19" fmla="*/ 26 h 26"/>
                    <a:gd name="T20" fmla="*/ 6 w 21"/>
                    <a:gd name="T21" fmla="*/ 25 h 26"/>
                    <a:gd name="T22" fmla="*/ 3 w 21"/>
                    <a:gd name="T23" fmla="*/ 22 h 26"/>
                    <a:gd name="T24" fmla="*/ 1 w 21"/>
                    <a:gd name="T25" fmla="*/ 18 h 26"/>
                    <a:gd name="T26" fmla="*/ 0 w 21"/>
                    <a:gd name="T27" fmla="*/ 13 h 26"/>
                    <a:gd name="T28" fmla="*/ 1 w 21"/>
                    <a:gd name="T29" fmla="*/ 7 h 26"/>
                    <a:gd name="T30" fmla="*/ 4 w 21"/>
                    <a:gd name="T31" fmla="*/ 3 h 26"/>
                    <a:gd name="T32" fmla="*/ 7 w 21"/>
                    <a:gd name="T33" fmla="*/ 0 h 26"/>
                    <a:gd name="T34" fmla="*/ 11 w 21"/>
                    <a:gd name="T35" fmla="*/ 0 h 26"/>
                    <a:gd name="T36" fmla="*/ 15 w 21"/>
                    <a:gd name="T37" fmla="*/ 1 h 26"/>
                    <a:gd name="T38" fmla="*/ 18 w 21"/>
                    <a:gd name="T39" fmla="*/ 3 h 26"/>
                    <a:gd name="T40" fmla="*/ 20 w 21"/>
                    <a:gd name="T41" fmla="*/ 7 h 26"/>
                    <a:gd name="T42" fmla="*/ 21 w 21"/>
                    <a:gd name="T43" fmla="*/ 11 h 26"/>
                    <a:gd name="T44" fmla="*/ 21 w 21"/>
                    <a:gd name="T45" fmla="*/ 14 h 26"/>
                    <a:gd name="T46" fmla="*/ 5 w 21"/>
                    <a:gd name="T47" fmla="*/ 14 h 26"/>
                    <a:gd name="T48" fmla="*/ 15 w 21"/>
                    <a:gd name="T49" fmla="*/ 8 h 26"/>
                    <a:gd name="T50" fmla="*/ 15 w 21"/>
                    <a:gd name="T51" fmla="*/ 6 h 26"/>
                    <a:gd name="T52" fmla="*/ 13 w 21"/>
                    <a:gd name="T53" fmla="*/ 4 h 26"/>
                    <a:gd name="T54" fmla="*/ 11 w 21"/>
                    <a:gd name="T55" fmla="*/ 4 h 26"/>
                    <a:gd name="T56" fmla="*/ 9 w 21"/>
                    <a:gd name="T57" fmla="*/ 4 h 26"/>
                    <a:gd name="T58" fmla="*/ 7 w 21"/>
                    <a:gd name="T59" fmla="*/ 6 h 26"/>
                    <a:gd name="T60" fmla="*/ 6 w 21"/>
                    <a:gd name="T61" fmla="*/ 8 h 26"/>
                    <a:gd name="T62" fmla="*/ 5 w 21"/>
                    <a:gd name="T63" fmla="*/ 10 h 26"/>
                    <a:gd name="T64" fmla="*/ 16 w 21"/>
                    <a:gd name="T65" fmla="*/ 10 h 26"/>
                    <a:gd name="T66" fmla="*/ 15 w 21"/>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6">
                      <a:moveTo>
                        <a:pt x="5" y="14"/>
                      </a:moveTo>
                      <a:cubicBezTo>
                        <a:pt x="6" y="17"/>
                        <a:pt x="6" y="18"/>
                        <a:pt x="7" y="19"/>
                      </a:cubicBezTo>
                      <a:cubicBezTo>
                        <a:pt x="8" y="21"/>
                        <a:pt x="10" y="21"/>
                        <a:pt x="12" y="21"/>
                      </a:cubicBezTo>
                      <a:cubicBezTo>
                        <a:pt x="13" y="21"/>
                        <a:pt x="15" y="21"/>
                        <a:pt x="16" y="21"/>
                      </a:cubicBezTo>
                      <a:cubicBezTo>
                        <a:pt x="17" y="20"/>
                        <a:pt x="18" y="20"/>
                        <a:pt x="19" y="19"/>
                      </a:cubicBezTo>
                      <a:cubicBezTo>
                        <a:pt x="19" y="24"/>
                        <a:pt x="19" y="24"/>
                        <a:pt x="19" y="24"/>
                      </a:cubicBezTo>
                      <a:cubicBezTo>
                        <a:pt x="19" y="24"/>
                        <a:pt x="18" y="24"/>
                        <a:pt x="18" y="24"/>
                      </a:cubicBezTo>
                      <a:cubicBezTo>
                        <a:pt x="17" y="24"/>
                        <a:pt x="17" y="25"/>
                        <a:pt x="16" y="25"/>
                      </a:cubicBezTo>
                      <a:cubicBezTo>
                        <a:pt x="15" y="25"/>
                        <a:pt x="14" y="25"/>
                        <a:pt x="14" y="25"/>
                      </a:cubicBezTo>
                      <a:cubicBezTo>
                        <a:pt x="13" y="26"/>
                        <a:pt x="12" y="26"/>
                        <a:pt x="11" y="26"/>
                      </a:cubicBezTo>
                      <a:cubicBezTo>
                        <a:pt x="9" y="26"/>
                        <a:pt x="8" y="25"/>
                        <a:pt x="6" y="25"/>
                      </a:cubicBezTo>
                      <a:cubicBezTo>
                        <a:pt x="5" y="24"/>
                        <a:pt x="4" y="23"/>
                        <a:pt x="3" y="22"/>
                      </a:cubicBezTo>
                      <a:cubicBezTo>
                        <a:pt x="2" y="21"/>
                        <a:pt x="2" y="20"/>
                        <a:pt x="1" y="18"/>
                      </a:cubicBezTo>
                      <a:cubicBezTo>
                        <a:pt x="1" y="17"/>
                        <a:pt x="0" y="15"/>
                        <a:pt x="0" y="13"/>
                      </a:cubicBezTo>
                      <a:cubicBezTo>
                        <a:pt x="0" y="11"/>
                        <a:pt x="1" y="9"/>
                        <a:pt x="1" y="7"/>
                      </a:cubicBezTo>
                      <a:cubicBezTo>
                        <a:pt x="2" y="5"/>
                        <a:pt x="3" y="4"/>
                        <a:pt x="4" y="3"/>
                      </a:cubicBezTo>
                      <a:cubicBezTo>
                        <a:pt x="5" y="2"/>
                        <a:pt x="6" y="1"/>
                        <a:pt x="7" y="0"/>
                      </a:cubicBezTo>
                      <a:cubicBezTo>
                        <a:pt x="8" y="0"/>
                        <a:pt x="10" y="0"/>
                        <a:pt x="11" y="0"/>
                      </a:cubicBezTo>
                      <a:cubicBezTo>
                        <a:pt x="13" y="0"/>
                        <a:pt x="14" y="0"/>
                        <a:pt x="15" y="1"/>
                      </a:cubicBezTo>
                      <a:cubicBezTo>
                        <a:pt x="16" y="1"/>
                        <a:pt x="17" y="2"/>
                        <a:pt x="18" y="3"/>
                      </a:cubicBezTo>
                      <a:cubicBezTo>
                        <a:pt x="19" y="4"/>
                        <a:pt x="20" y="5"/>
                        <a:pt x="20" y="7"/>
                      </a:cubicBezTo>
                      <a:cubicBezTo>
                        <a:pt x="20" y="8"/>
                        <a:pt x="21" y="10"/>
                        <a:pt x="21" y="11"/>
                      </a:cubicBezTo>
                      <a:cubicBezTo>
                        <a:pt x="21" y="14"/>
                        <a:pt x="21" y="14"/>
                        <a:pt x="21" y="14"/>
                      </a:cubicBezTo>
                      <a:lnTo>
                        <a:pt x="5" y="14"/>
                      </a:lnTo>
                      <a:close/>
                      <a:moveTo>
                        <a:pt x="15" y="8"/>
                      </a:moveTo>
                      <a:cubicBezTo>
                        <a:pt x="15" y="7"/>
                        <a:pt x="15" y="6"/>
                        <a:pt x="15" y="6"/>
                      </a:cubicBezTo>
                      <a:cubicBezTo>
                        <a:pt x="14" y="5"/>
                        <a:pt x="14" y="5"/>
                        <a:pt x="13" y="4"/>
                      </a:cubicBezTo>
                      <a:cubicBezTo>
                        <a:pt x="12" y="4"/>
                        <a:pt x="12" y="4"/>
                        <a:pt x="11" y="4"/>
                      </a:cubicBezTo>
                      <a:cubicBezTo>
                        <a:pt x="10" y="4"/>
                        <a:pt x="10" y="4"/>
                        <a:pt x="9" y="4"/>
                      </a:cubicBezTo>
                      <a:cubicBezTo>
                        <a:pt x="8" y="5"/>
                        <a:pt x="8" y="5"/>
                        <a:pt x="7" y="6"/>
                      </a:cubicBezTo>
                      <a:cubicBezTo>
                        <a:pt x="7" y="6"/>
                        <a:pt x="6" y="7"/>
                        <a:pt x="6" y="8"/>
                      </a:cubicBezTo>
                      <a:cubicBezTo>
                        <a:pt x="6" y="8"/>
                        <a:pt x="6" y="9"/>
                        <a:pt x="5" y="10"/>
                      </a:cubicBezTo>
                      <a:cubicBezTo>
                        <a:pt x="16" y="10"/>
                        <a:pt x="16" y="10"/>
                        <a:pt x="16" y="10"/>
                      </a:cubicBezTo>
                      <a:cubicBezTo>
                        <a:pt x="16" y="9"/>
                        <a:pt x="16" y="8"/>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5" name="Group 338"/>
            <p:cNvGrpSpPr/>
            <p:nvPr/>
          </p:nvGrpSpPr>
          <p:grpSpPr>
            <a:xfrm>
              <a:off x="5048491" y="3343029"/>
              <a:ext cx="666698" cy="423538"/>
              <a:chOff x="2713045" y="3795735"/>
              <a:chExt cx="927102" cy="588967"/>
            </a:xfrm>
            <a:solidFill>
              <a:srgbClr val="072B60"/>
            </a:solidFill>
          </p:grpSpPr>
          <p:sp>
            <p:nvSpPr>
              <p:cNvPr id="430" name="Freeform 290"/>
              <p:cNvSpPr>
                <a:spLocks/>
              </p:cNvSpPr>
              <p:nvPr/>
            </p:nvSpPr>
            <p:spPr bwMode="auto">
              <a:xfrm>
                <a:off x="3516322" y="3795735"/>
                <a:ext cx="123825" cy="123826"/>
              </a:xfrm>
              <a:custGeom>
                <a:avLst/>
                <a:gdLst>
                  <a:gd name="T0" fmla="*/ 9 w 33"/>
                  <a:gd name="T1" fmla="*/ 4 h 33"/>
                  <a:gd name="T2" fmla="*/ 29 w 33"/>
                  <a:gd name="T3" fmla="*/ 10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3"/>
                      <a:pt x="29" y="10"/>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291"/>
              <p:cNvSpPr>
                <a:spLocks/>
              </p:cNvSpPr>
              <p:nvPr/>
            </p:nvSpPr>
            <p:spPr bwMode="auto">
              <a:xfrm>
                <a:off x="3313121" y="3911624"/>
                <a:ext cx="128588" cy="123826"/>
              </a:xfrm>
              <a:custGeom>
                <a:avLst/>
                <a:gdLst>
                  <a:gd name="T0" fmla="*/ 10 w 34"/>
                  <a:gd name="T1" fmla="*/ 4 h 33"/>
                  <a:gd name="T2" fmla="*/ 30 w 34"/>
                  <a:gd name="T3" fmla="*/ 9 h 33"/>
                  <a:gd name="T4" fmla="*/ 24 w 34"/>
                  <a:gd name="T5" fmla="*/ 29 h 33"/>
                  <a:gd name="T6" fmla="*/ 4 w 34"/>
                  <a:gd name="T7" fmla="*/ 24 h 33"/>
                  <a:gd name="T8" fmla="*/ 10 w 34"/>
                  <a:gd name="T9" fmla="*/ 4 h 33"/>
                </a:gdLst>
                <a:ahLst/>
                <a:cxnLst>
                  <a:cxn ang="0">
                    <a:pos x="T0" y="T1"/>
                  </a:cxn>
                  <a:cxn ang="0">
                    <a:pos x="T2" y="T3"/>
                  </a:cxn>
                  <a:cxn ang="0">
                    <a:pos x="T4" y="T5"/>
                  </a:cxn>
                  <a:cxn ang="0">
                    <a:pos x="T6" y="T7"/>
                  </a:cxn>
                  <a:cxn ang="0">
                    <a:pos x="T8" y="T9"/>
                  </a:cxn>
                </a:cxnLst>
                <a:rect l="0" t="0" r="r" b="b"/>
                <a:pathLst>
                  <a:path w="34" h="33">
                    <a:moveTo>
                      <a:pt x="10" y="4"/>
                    </a:moveTo>
                    <a:cubicBezTo>
                      <a:pt x="17" y="0"/>
                      <a:pt x="26" y="3"/>
                      <a:pt x="30" y="9"/>
                    </a:cubicBezTo>
                    <a:cubicBezTo>
                      <a:pt x="34"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292"/>
              <p:cNvSpPr>
                <a:spLocks/>
              </p:cNvSpPr>
              <p:nvPr/>
            </p:nvSpPr>
            <p:spPr bwMode="auto">
              <a:xfrm>
                <a:off x="3114683" y="4027512"/>
                <a:ext cx="123825" cy="125413"/>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293"/>
              <p:cNvSpPr>
                <a:spLocks/>
              </p:cNvSpPr>
              <p:nvPr/>
            </p:nvSpPr>
            <p:spPr bwMode="auto">
              <a:xfrm>
                <a:off x="2911483" y="4144988"/>
                <a:ext cx="123825" cy="123826"/>
              </a:xfrm>
              <a:custGeom>
                <a:avLst/>
                <a:gdLst>
                  <a:gd name="T0" fmla="*/ 10 w 33"/>
                  <a:gd name="T1" fmla="*/ 4 h 33"/>
                  <a:gd name="T2" fmla="*/ 29 w 33"/>
                  <a:gd name="T3" fmla="*/ 9 h 33"/>
                  <a:gd name="T4" fmla="*/ 24 w 33"/>
                  <a:gd name="T5" fmla="*/ 29 h 33"/>
                  <a:gd name="T6" fmla="*/ 4 w 33"/>
                  <a:gd name="T7" fmla="*/ 24 h 33"/>
                  <a:gd name="T8" fmla="*/ 10 w 33"/>
                  <a:gd name="T9" fmla="*/ 4 h 33"/>
                </a:gdLst>
                <a:ahLst/>
                <a:cxnLst>
                  <a:cxn ang="0">
                    <a:pos x="T0" y="T1"/>
                  </a:cxn>
                  <a:cxn ang="0">
                    <a:pos x="T2" y="T3"/>
                  </a:cxn>
                  <a:cxn ang="0">
                    <a:pos x="T4" y="T5"/>
                  </a:cxn>
                  <a:cxn ang="0">
                    <a:pos x="T6" y="T7"/>
                  </a:cxn>
                  <a:cxn ang="0">
                    <a:pos x="T8" y="T9"/>
                  </a:cxn>
                </a:cxnLst>
                <a:rect l="0" t="0" r="r" b="b"/>
                <a:pathLst>
                  <a:path w="33" h="33">
                    <a:moveTo>
                      <a:pt x="10" y="4"/>
                    </a:moveTo>
                    <a:cubicBezTo>
                      <a:pt x="16" y="0"/>
                      <a:pt x="25" y="2"/>
                      <a:pt x="29" y="9"/>
                    </a:cubicBezTo>
                    <a:cubicBezTo>
                      <a:pt x="33" y="16"/>
                      <a:pt x="31" y="25"/>
                      <a:pt x="24" y="29"/>
                    </a:cubicBezTo>
                    <a:cubicBezTo>
                      <a:pt x="17" y="33"/>
                      <a:pt x="8" y="31"/>
                      <a:pt x="4" y="24"/>
                    </a:cubicBezTo>
                    <a:cubicBezTo>
                      <a:pt x="0" y="17"/>
                      <a:pt x="3" y="8"/>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294"/>
              <p:cNvSpPr>
                <a:spLocks/>
              </p:cNvSpPr>
              <p:nvPr/>
            </p:nvSpPr>
            <p:spPr bwMode="auto">
              <a:xfrm>
                <a:off x="2713045" y="4260876"/>
                <a:ext cx="123825" cy="123826"/>
              </a:xfrm>
              <a:custGeom>
                <a:avLst/>
                <a:gdLst>
                  <a:gd name="T0" fmla="*/ 9 w 33"/>
                  <a:gd name="T1" fmla="*/ 4 h 33"/>
                  <a:gd name="T2" fmla="*/ 29 w 33"/>
                  <a:gd name="T3" fmla="*/ 9 h 33"/>
                  <a:gd name="T4" fmla="*/ 24 w 33"/>
                  <a:gd name="T5" fmla="*/ 29 h 33"/>
                  <a:gd name="T6" fmla="*/ 4 w 33"/>
                  <a:gd name="T7" fmla="*/ 24 h 33"/>
                  <a:gd name="T8" fmla="*/ 9 w 33"/>
                  <a:gd name="T9" fmla="*/ 4 h 33"/>
                </a:gdLst>
                <a:ahLst/>
                <a:cxnLst>
                  <a:cxn ang="0">
                    <a:pos x="T0" y="T1"/>
                  </a:cxn>
                  <a:cxn ang="0">
                    <a:pos x="T2" y="T3"/>
                  </a:cxn>
                  <a:cxn ang="0">
                    <a:pos x="T4" y="T5"/>
                  </a:cxn>
                  <a:cxn ang="0">
                    <a:pos x="T6" y="T7"/>
                  </a:cxn>
                  <a:cxn ang="0">
                    <a:pos x="T8" y="T9"/>
                  </a:cxn>
                </a:cxnLst>
                <a:rect l="0" t="0" r="r" b="b"/>
                <a:pathLst>
                  <a:path w="33" h="33">
                    <a:moveTo>
                      <a:pt x="9" y="4"/>
                    </a:moveTo>
                    <a:cubicBezTo>
                      <a:pt x="16" y="0"/>
                      <a:pt x="25" y="2"/>
                      <a:pt x="29" y="9"/>
                    </a:cubicBezTo>
                    <a:cubicBezTo>
                      <a:pt x="33" y="16"/>
                      <a:pt x="31" y="25"/>
                      <a:pt x="24" y="29"/>
                    </a:cubicBezTo>
                    <a:cubicBezTo>
                      <a:pt x="17" y="33"/>
                      <a:pt x="8" y="31"/>
                      <a:pt x="4" y="24"/>
                    </a:cubicBezTo>
                    <a:cubicBezTo>
                      <a:pt x="0" y="17"/>
                      <a:pt x="2" y="8"/>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6" name="Freeform 295"/>
            <p:cNvSpPr>
              <a:spLocks/>
            </p:cNvSpPr>
            <p:nvPr/>
          </p:nvSpPr>
          <p:spPr bwMode="auto">
            <a:xfrm>
              <a:off x="4156898" y="3542811"/>
              <a:ext cx="913286" cy="913290"/>
            </a:xfrm>
            <a:custGeom>
              <a:avLst/>
              <a:gdLst>
                <a:gd name="T0" fmla="*/ 95 w 338"/>
                <a:gd name="T1" fmla="*/ 41 h 338"/>
                <a:gd name="T2" fmla="*/ 297 w 338"/>
                <a:gd name="T3" fmla="*/ 95 h 338"/>
                <a:gd name="T4" fmla="*/ 243 w 338"/>
                <a:gd name="T5" fmla="*/ 297 h 338"/>
                <a:gd name="T6" fmla="*/ 41 w 338"/>
                <a:gd name="T7" fmla="*/ 243 h 338"/>
                <a:gd name="T8" fmla="*/ 95 w 338"/>
                <a:gd name="T9" fmla="*/ 41 h 338"/>
              </a:gdLst>
              <a:ahLst/>
              <a:cxnLst>
                <a:cxn ang="0">
                  <a:pos x="T0" y="T1"/>
                </a:cxn>
                <a:cxn ang="0">
                  <a:pos x="T2" y="T3"/>
                </a:cxn>
                <a:cxn ang="0">
                  <a:pos x="T4" y="T5"/>
                </a:cxn>
                <a:cxn ang="0">
                  <a:pos x="T6" y="T7"/>
                </a:cxn>
                <a:cxn ang="0">
                  <a:pos x="T8" y="T9"/>
                </a:cxn>
              </a:cxnLst>
              <a:rect l="0" t="0" r="r" b="b"/>
              <a:pathLst>
                <a:path w="338" h="338">
                  <a:moveTo>
                    <a:pt x="95" y="41"/>
                  </a:moveTo>
                  <a:cubicBezTo>
                    <a:pt x="166" y="0"/>
                    <a:pt x="257" y="24"/>
                    <a:pt x="297" y="95"/>
                  </a:cubicBezTo>
                  <a:cubicBezTo>
                    <a:pt x="338" y="166"/>
                    <a:pt x="314" y="256"/>
                    <a:pt x="243" y="297"/>
                  </a:cubicBezTo>
                  <a:cubicBezTo>
                    <a:pt x="173" y="338"/>
                    <a:pt x="82" y="314"/>
                    <a:pt x="41" y="243"/>
                  </a:cubicBezTo>
                  <a:cubicBezTo>
                    <a:pt x="0" y="172"/>
                    <a:pt x="25" y="82"/>
                    <a:pt x="95" y="41"/>
                  </a:cubicBezTo>
                  <a:close/>
                </a:path>
              </a:pathLst>
            </a:custGeom>
            <a:solidFill>
              <a:schemeClr val="bg1"/>
            </a:solidFill>
            <a:ln w="50800" cap="flat" cmpd="sng" algn="ctr">
              <a:solidFill>
                <a:srgbClr val="072B60"/>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346"/>
            <p:cNvGrpSpPr/>
            <p:nvPr/>
          </p:nvGrpSpPr>
          <p:grpSpPr>
            <a:xfrm>
              <a:off x="4360110" y="3866967"/>
              <a:ext cx="512584" cy="261424"/>
              <a:chOff x="1755780" y="4524402"/>
              <a:chExt cx="712789" cy="363540"/>
            </a:xfrm>
            <a:solidFill>
              <a:srgbClr val="072B60"/>
            </a:solidFill>
          </p:grpSpPr>
          <p:sp>
            <p:nvSpPr>
              <p:cNvPr id="415" name="Freeform 296"/>
              <p:cNvSpPr>
                <a:spLocks noEditPoints="1"/>
              </p:cNvSpPr>
              <p:nvPr/>
            </p:nvSpPr>
            <p:spPr bwMode="auto">
              <a:xfrm>
                <a:off x="1841505" y="4532340"/>
                <a:ext cx="85725" cy="130176"/>
              </a:xfrm>
              <a:custGeom>
                <a:avLst/>
                <a:gdLst>
                  <a:gd name="T0" fmla="*/ 23 w 23"/>
                  <a:gd name="T1" fmla="*/ 11 h 35"/>
                  <a:gd name="T2" fmla="*/ 22 w 23"/>
                  <a:gd name="T3" fmla="*/ 15 h 35"/>
                  <a:gd name="T4" fmla="*/ 20 w 23"/>
                  <a:gd name="T5" fmla="*/ 19 h 35"/>
                  <a:gd name="T6" fmla="*/ 16 w 23"/>
                  <a:gd name="T7" fmla="*/ 22 h 35"/>
                  <a:gd name="T8" fmla="*/ 10 w 23"/>
                  <a:gd name="T9" fmla="*/ 22 h 35"/>
                  <a:gd name="T10" fmla="*/ 6 w 23"/>
                  <a:gd name="T11" fmla="*/ 22 h 35"/>
                  <a:gd name="T12" fmla="*/ 6 w 23"/>
                  <a:gd name="T13" fmla="*/ 35 h 35"/>
                  <a:gd name="T14" fmla="*/ 0 w 23"/>
                  <a:gd name="T15" fmla="*/ 35 h 35"/>
                  <a:gd name="T16" fmla="*/ 0 w 23"/>
                  <a:gd name="T17" fmla="*/ 0 h 35"/>
                  <a:gd name="T18" fmla="*/ 11 w 23"/>
                  <a:gd name="T19" fmla="*/ 0 h 35"/>
                  <a:gd name="T20" fmla="*/ 16 w 23"/>
                  <a:gd name="T21" fmla="*/ 1 h 35"/>
                  <a:gd name="T22" fmla="*/ 20 w 23"/>
                  <a:gd name="T23" fmla="*/ 3 h 35"/>
                  <a:gd name="T24" fmla="*/ 23 w 23"/>
                  <a:gd name="T25" fmla="*/ 7 h 35"/>
                  <a:gd name="T26" fmla="*/ 23 w 23"/>
                  <a:gd name="T27" fmla="*/ 11 h 35"/>
                  <a:gd name="T28" fmla="*/ 17 w 23"/>
                  <a:gd name="T29" fmla="*/ 11 h 35"/>
                  <a:gd name="T30" fmla="*/ 17 w 23"/>
                  <a:gd name="T31" fmla="*/ 9 h 35"/>
                  <a:gd name="T32" fmla="*/ 15 w 23"/>
                  <a:gd name="T33" fmla="*/ 7 h 35"/>
                  <a:gd name="T34" fmla="*/ 13 w 23"/>
                  <a:gd name="T35" fmla="*/ 6 h 35"/>
                  <a:gd name="T36" fmla="*/ 10 w 23"/>
                  <a:gd name="T37" fmla="*/ 5 h 35"/>
                  <a:gd name="T38" fmla="*/ 6 w 23"/>
                  <a:gd name="T39" fmla="*/ 5 h 35"/>
                  <a:gd name="T40" fmla="*/ 6 w 23"/>
                  <a:gd name="T41" fmla="*/ 18 h 35"/>
                  <a:gd name="T42" fmla="*/ 10 w 23"/>
                  <a:gd name="T43" fmla="*/ 18 h 35"/>
                  <a:gd name="T44" fmla="*/ 15 w 23"/>
                  <a:gd name="T45" fmla="*/ 16 h 35"/>
                  <a:gd name="T46" fmla="*/ 17 w 23"/>
                  <a:gd name="T4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5">
                    <a:moveTo>
                      <a:pt x="23" y="11"/>
                    </a:moveTo>
                    <a:cubicBezTo>
                      <a:pt x="23" y="13"/>
                      <a:pt x="23" y="14"/>
                      <a:pt x="22" y="15"/>
                    </a:cubicBezTo>
                    <a:cubicBezTo>
                      <a:pt x="22" y="17"/>
                      <a:pt x="21" y="18"/>
                      <a:pt x="20" y="19"/>
                    </a:cubicBezTo>
                    <a:cubicBezTo>
                      <a:pt x="19" y="20"/>
                      <a:pt x="17" y="21"/>
                      <a:pt x="16" y="22"/>
                    </a:cubicBezTo>
                    <a:cubicBezTo>
                      <a:pt x="14" y="22"/>
                      <a:pt x="12" y="22"/>
                      <a:pt x="10" y="22"/>
                    </a:cubicBezTo>
                    <a:cubicBezTo>
                      <a:pt x="6" y="22"/>
                      <a:pt x="6" y="22"/>
                      <a:pt x="6" y="22"/>
                    </a:cubicBezTo>
                    <a:cubicBezTo>
                      <a:pt x="6" y="35"/>
                      <a:pt x="6" y="35"/>
                      <a:pt x="6" y="35"/>
                    </a:cubicBezTo>
                    <a:cubicBezTo>
                      <a:pt x="0" y="35"/>
                      <a:pt x="0" y="35"/>
                      <a:pt x="0" y="35"/>
                    </a:cubicBezTo>
                    <a:cubicBezTo>
                      <a:pt x="0" y="0"/>
                      <a:pt x="0" y="0"/>
                      <a:pt x="0" y="0"/>
                    </a:cubicBezTo>
                    <a:cubicBezTo>
                      <a:pt x="11" y="0"/>
                      <a:pt x="11" y="0"/>
                      <a:pt x="11" y="0"/>
                    </a:cubicBezTo>
                    <a:cubicBezTo>
                      <a:pt x="13" y="0"/>
                      <a:pt x="15" y="1"/>
                      <a:pt x="16" y="1"/>
                    </a:cubicBezTo>
                    <a:cubicBezTo>
                      <a:pt x="18" y="2"/>
                      <a:pt x="19" y="2"/>
                      <a:pt x="20" y="3"/>
                    </a:cubicBezTo>
                    <a:cubicBezTo>
                      <a:pt x="21" y="4"/>
                      <a:pt x="22" y="5"/>
                      <a:pt x="23" y="7"/>
                    </a:cubicBezTo>
                    <a:cubicBezTo>
                      <a:pt x="23" y="8"/>
                      <a:pt x="23" y="9"/>
                      <a:pt x="23" y="11"/>
                    </a:cubicBezTo>
                    <a:close/>
                    <a:moveTo>
                      <a:pt x="17" y="11"/>
                    </a:moveTo>
                    <a:cubicBezTo>
                      <a:pt x="17" y="10"/>
                      <a:pt x="17" y="9"/>
                      <a:pt x="17" y="9"/>
                    </a:cubicBezTo>
                    <a:cubicBezTo>
                      <a:pt x="17" y="8"/>
                      <a:pt x="16" y="7"/>
                      <a:pt x="15" y="7"/>
                    </a:cubicBezTo>
                    <a:cubicBezTo>
                      <a:pt x="15" y="6"/>
                      <a:pt x="14" y="6"/>
                      <a:pt x="13" y="6"/>
                    </a:cubicBezTo>
                    <a:cubicBezTo>
                      <a:pt x="12" y="5"/>
                      <a:pt x="11" y="5"/>
                      <a:pt x="10" y="5"/>
                    </a:cubicBezTo>
                    <a:cubicBezTo>
                      <a:pt x="6" y="5"/>
                      <a:pt x="6" y="5"/>
                      <a:pt x="6" y="5"/>
                    </a:cubicBezTo>
                    <a:cubicBezTo>
                      <a:pt x="6" y="18"/>
                      <a:pt x="6" y="18"/>
                      <a:pt x="6" y="18"/>
                    </a:cubicBezTo>
                    <a:cubicBezTo>
                      <a:pt x="10" y="18"/>
                      <a:pt x="10" y="18"/>
                      <a:pt x="10" y="18"/>
                    </a:cubicBezTo>
                    <a:cubicBezTo>
                      <a:pt x="12" y="18"/>
                      <a:pt x="14" y="17"/>
                      <a:pt x="15" y="16"/>
                    </a:cubicBezTo>
                    <a:cubicBezTo>
                      <a:pt x="17" y="15"/>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297"/>
              <p:cNvSpPr>
                <a:spLocks noEditPoints="1"/>
              </p:cNvSpPr>
              <p:nvPr/>
            </p:nvSpPr>
            <p:spPr bwMode="auto">
              <a:xfrm>
                <a:off x="1931993" y="4568853"/>
                <a:ext cx="85725" cy="98426"/>
              </a:xfrm>
              <a:custGeom>
                <a:avLst/>
                <a:gdLst>
                  <a:gd name="T0" fmla="*/ 6 w 23"/>
                  <a:gd name="T1" fmla="*/ 14 h 26"/>
                  <a:gd name="T2" fmla="*/ 8 w 23"/>
                  <a:gd name="T3" fmla="*/ 19 h 26"/>
                  <a:gd name="T4" fmla="*/ 13 w 23"/>
                  <a:gd name="T5" fmla="*/ 21 h 26"/>
                  <a:gd name="T6" fmla="*/ 17 w 23"/>
                  <a:gd name="T7" fmla="*/ 20 h 26"/>
                  <a:gd name="T8" fmla="*/ 21 w 23"/>
                  <a:gd name="T9" fmla="*/ 19 h 26"/>
                  <a:gd name="T10" fmla="*/ 21 w 23"/>
                  <a:gd name="T11" fmla="*/ 23 h 26"/>
                  <a:gd name="T12" fmla="*/ 20 w 23"/>
                  <a:gd name="T13" fmla="*/ 24 h 26"/>
                  <a:gd name="T14" fmla="*/ 18 w 23"/>
                  <a:gd name="T15" fmla="*/ 25 h 26"/>
                  <a:gd name="T16" fmla="*/ 15 w 23"/>
                  <a:gd name="T17" fmla="*/ 25 h 26"/>
                  <a:gd name="T18" fmla="*/ 12 w 23"/>
                  <a:gd name="T19" fmla="*/ 26 h 26"/>
                  <a:gd name="T20" fmla="*/ 7 w 23"/>
                  <a:gd name="T21" fmla="*/ 25 h 26"/>
                  <a:gd name="T22" fmla="*/ 3 w 23"/>
                  <a:gd name="T23" fmla="*/ 22 h 26"/>
                  <a:gd name="T24" fmla="*/ 1 w 23"/>
                  <a:gd name="T25" fmla="*/ 18 h 26"/>
                  <a:gd name="T26" fmla="*/ 0 w 23"/>
                  <a:gd name="T27" fmla="*/ 13 h 26"/>
                  <a:gd name="T28" fmla="*/ 1 w 23"/>
                  <a:gd name="T29" fmla="*/ 7 h 26"/>
                  <a:gd name="T30" fmla="*/ 4 w 23"/>
                  <a:gd name="T31" fmla="*/ 3 h 26"/>
                  <a:gd name="T32" fmla="*/ 8 w 23"/>
                  <a:gd name="T33" fmla="*/ 0 h 26"/>
                  <a:gd name="T34" fmla="*/ 12 w 23"/>
                  <a:gd name="T35" fmla="*/ 0 h 26"/>
                  <a:gd name="T36" fmla="*/ 17 w 23"/>
                  <a:gd name="T37" fmla="*/ 0 h 26"/>
                  <a:gd name="T38" fmla="*/ 20 w 23"/>
                  <a:gd name="T39" fmla="*/ 3 h 26"/>
                  <a:gd name="T40" fmla="*/ 22 w 23"/>
                  <a:gd name="T41" fmla="*/ 7 h 26"/>
                  <a:gd name="T42" fmla="*/ 23 w 23"/>
                  <a:gd name="T43" fmla="*/ 11 h 26"/>
                  <a:gd name="T44" fmla="*/ 23 w 23"/>
                  <a:gd name="T45" fmla="*/ 14 h 26"/>
                  <a:gd name="T46" fmla="*/ 6 w 23"/>
                  <a:gd name="T47" fmla="*/ 14 h 26"/>
                  <a:gd name="T48" fmla="*/ 17 w 23"/>
                  <a:gd name="T49" fmla="*/ 8 h 26"/>
                  <a:gd name="T50" fmla="*/ 16 w 23"/>
                  <a:gd name="T51" fmla="*/ 6 h 26"/>
                  <a:gd name="T52" fmla="*/ 14 w 23"/>
                  <a:gd name="T53" fmla="*/ 4 h 26"/>
                  <a:gd name="T54" fmla="*/ 12 w 23"/>
                  <a:gd name="T55" fmla="*/ 4 h 26"/>
                  <a:gd name="T56" fmla="*/ 10 w 23"/>
                  <a:gd name="T57" fmla="*/ 4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6"/>
                      <a:pt x="7" y="18"/>
                      <a:pt x="8" y="19"/>
                    </a:cubicBezTo>
                    <a:cubicBezTo>
                      <a:pt x="9" y="21"/>
                      <a:pt x="11" y="21"/>
                      <a:pt x="13" y="21"/>
                    </a:cubicBezTo>
                    <a:cubicBezTo>
                      <a:pt x="15" y="21"/>
                      <a:pt x="16" y="21"/>
                      <a:pt x="17" y="20"/>
                    </a:cubicBezTo>
                    <a:cubicBezTo>
                      <a:pt x="19" y="20"/>
                      <a:pt x="20" y="19"/>
                      <a:pt x="21" y="19"/>
                    </a:cubicBezTo>
                    <a:cubicBezTo>
                      <a:pt x="21" y="23"/>
                      <a:pt x="21" y="23"/>
                      <a:pt x="21" y="23"/>
                    </a:cubicBezTo>
                    <a:cubicBezTo>
                      <a:pt x="20" y="24"/>
                      <a:pt x="20" y="24"/>
                      <a:pt x="20" y="24"/>
                    </a:cubicBezTo>
                    <a:cubicBezTo>
                      <a:pt x="19" y="24"/>
                      <a:pt x="18" y="25"/>
                      <a:pt x="18" y="25"/>
                    </a:cubicBezTo>
                    <a:cubicBezTo>
                      <a:pt x="17" y="25"/>
                      <a:pt x="16" y="25"/>
                      <a:pt x="15" y="25"/>
                    </a:cubicBezTo>
                    <a:cubicBezTo>
                      <a:pt x="14" y="26"/>
                      <a:pt x="13" y="26"/>
                      <a:pt x="12" y="26"/>
                    </a:cubicBezTo>
                    <a:cubicBezTo>
                      <a:pt x="10" y="26"/>
                      <a:pt x="9" y="25"/>
                      <a:pt x="7" y="25"/>
                    </a:cubicBezTo>
                    <a:cubicBezTo>
                      <a:pt x="6" y="24"/>
                      <a:pt x="4" y="23"/>
                      <a:pt x="3" y="22"/>
                    </a:cubicBezTo>
                    <a:cubicBezTo>
                      <a:pt x="2" y="21"/>
                      <a:pt x="2" y="20"/>
                      <a:pt x="1" y="18"/>
                    </a:cubicBezTo>
                    <a:cubicBezTo>
                      <a:pt x="0" y="17"/>
                      <a:pt x="0" y="15"/>
                      <a:pt x="0" y="13"/>
                    </a:cubicBezTo>
                    <a:cubicBezTo>
                      <a:pt x="0" y="11"/>
                      <a:pt x="1" y="9"/>
                      <a:pt x="1" y="7"/>
                    </a:cubicBezTo>
                    <a:cubicBezTo>
                      <a:pt x="2" y="5"/>
                      <a:pt x="3" y="4"/>
                      <a:pt x="4" y="3"/>
                    </a:cubicBezTo>
                    <a:cubicBezTo>
                      <a:pt x="5" y="2"/>
                      <a:pt x="6" y="1"/>
                      <a:pt x="8" y="0"/>
                    </a:cubicBezTo>
                    <a:cubicBezTo>
                      <a:pt x="9" y="0"/>
                      <a:pt x="11" y="0"/>
                      <a:pt x="12" y="0"/>
                    </a:cubicBezTo>
                    <a:cubicBezTo>
                      <a:pt x="14" y="0"/>
                      <a:pt x="15" y="0"/>
                      <a:pt x="17" y="0"/>
                    </a:cubicBezTo>
                    <a:cubicBezTo>
                      <a:pt x="18" y="1"/>
                      <a:pt x="19" y="2"/>
                      <a:pt x="20" y="3"/>
                    </a:cubicBezTo>
                    <a:cubicBezTo>
                      <a:pt x="21" y="4"/>
                      <a:pt x="22" y="5"/>
                      <a:pt x="22" y="7"/>
                    </a:cubicBezTo>
                    <a:cubicBezTo>
                      <a:pt x="23" y="8"/>
                      <a:pt x="23" y="10"/>
                      <a:pt x="23" y="11"/>
                    </a:cubicBezTo>
                    <a:cubicBezTo>
                      <a:pt x="23" y="14"/>
                      <a:pt x="23" y="14"/>
                      <a:pt x="23" y="14"/>
                    </a:cubicBezTo>
                    <a:lnTo>
                      <a:pt x="6" y="14"/>
                    </a:lnTo>
                    <a:close/>
                    <a:moveTo>
                      <a:pt x="17" y="8"/>
                    </a:moveTo>
                    <a:cubicBezTo>
                      <a:pt x="17" y="7"/>
                      <a:pt x="16" y="6"/>
                      <a:pt x="16" y="6"/>
                    </a:cubicBezTo>
                    <a:cubicBezTo>
                      <a:pt x="16" y="5"/>
                      <a:pt x="15" y="5"/>
                      <a:pt x="14" y="4"/>
                    </a:cubicBezTo>
                    <a:cubicBezTo>
                      <a:pt x="14" y="4"/>
                      <a:pt x="13" y="4"/>
                      <a:pt x="12" y="4"/>
                    </a:cubicBezTo>
                    <a:cubicBezTo>
                      <a:pt x="11" y="4"/>
                      <a:pt x="11" y="4"/>
                      <a:pt x="10" y="4"/>
                    </a:cubicBezTo>
                    <a:cubicBezTo>
                      <a:pt x="9" y="5"/>
                      <a:pt x="9" y="5"/>
                      <a:pt x="8" y="6"/>
                    </a:cubicBezTo>
                    <a:cubicBezTo>
                      <a:pt x="8" y="6"/>
                      <a:pt x="7" y="7"/>
                      <a:pt x="7"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298"/>
              <p:cNvSpPr>
                <a:spLocks noEditPoints="1"/>
              </p:cNvSpPr>
              <p:nvPr/>
            </p:nvSpPr>
            <p:spPr bwMode="auto">
              <a:xfrm>
                <a:off x="2028830" y="4568853"/>
                <a:ext cx="98425" cy="98426"/>
              </a:xfrm>
              <a:custGeom>
                <a:avLst/>
                <a:gdLst>
                  <a:gd name="T0" fmla="*/ 26 w 26"/>
                  <a:gd name="T1" fmla="*/ 12 h 26"/>
                  <a:gd name="T2" fmla="*/ 25 w 26"/>
                  <a:gd name="T3" fmla="*/ 18 h 26"/>
                  <a:gd name="T4" fmla="*/ 22 w 26"/>
                  <a:gd name="T5" fmla="*/ 22 h 26"/>
                  <a:gd name="T6" fmla="*/ 18 w 26"/>
                  <a:gd name="T7" fmla="*/ 25 h 26"/>
                  <a:gd name="T8" fmla="*/ 13 w 26"/>
                  <a:gd name="T9" fmla="*/ 26 h 26"/>
                  <a:gd name="T10" fmla="*/ 8 w 26"/>
                  <a:gd name="T11" fmla="*/ 25 h 26"/>
                  <a:gd name="T12" fmla="*/ 4 w 26"/>
                  <a:gd name="T13" fmla="*/ 22 h 26"/>
                  <a:gd name="T14" fmla="*/ 1 w 26"/>
                  <a:gd name="T15" fmla="*/ 18 h 26"/>
                  <a:gd name="T16" fmla="*/ 0 w 26"/>
                  <a:gd name="T17" fmla="*/ 13 h 26"/>
                  <a:gd name="T18" fmla="*/ 1 w 26"/>
                  <a:gd name="T19" fmla="*/ 7 h 26"/>
                  <a:gd name="T20" fmla="*/ 4 w 26"/>
                  <a:gd name="T21" fmla="*/ 3 h 26"/>
                  <a:gd name="T22" fmla="*/ 8 w 26"/>
                  <a:gd name="T23" fmla="*/ 0 h 26"/>
                  <a:gd name="T24" fmla="*/ 13 w 26"/>
                  <a:gd name="T25" fmla="*/ 0 h 26"/>
                  <a:gd name="T26" fmla="*/ 19 w 26"/>
                  <a:gd name="T27" fmla="*/ 1 h 26"/>
                  <a:gd name="T28" fmla="*/ 23 w 26"/>
                  <a:gd name="T29" fmla="*/ 3 h 26"/>
                  <a:gd name="T30" fmla="*/ 25 w 26"/>
                  <a:gd name="T31" fmla="*/ 7 h 26"/>
                  <a:gd name="T32" fmla="*/ 26 w 26"/>
                  <a:gd name="T33" fmla="*/ 12 h 26"/>
                  <a:gd name="T34" fmla="*/ 20 w 26"/>
                  <a:gd name="T35" fmla="*/ 13 h 26"/>
                  <a:gd name="T36" fmla="*/ 18 w 26"/>
                  <a:gd name="T37" fmla="*/ 6 h 26"/>
                  <a:gd name="T38" fmla="*/ 13 w 26"/>
                  <a:gd name="T39" fmla="*/ 4 h 26"/>
                  <a:gd name="T40" fmla="*/ 10 w 26"/>
                  <a:gd name="T41" fmla="*/ 5 h 26"/>
                  <a:gd name="T42" fmla="*/ 8 w 26"/>
                  <a:gd name="T43" fmla="*/ 6 h 26"/>
                  <a:gd name="T44" fmla="*/ 7 w 26"/>
                  <a:gd name="T45" fmla="*/ 9 h 26"/>
                  <a:gd name="T46" fmla="*/ 6 w 26"/>
                  <a:gd name="T47" fmla="*/ 13 h 26"/>
                  <a:gd name="T48" fmla="*/ 7 w 26"/>
                  <a:gd name="T49" fmla="*/ 16 h 26"/>
                  <a:gd name="T50" fmla="*/ 8 w 26"/>
                  <a:gd name="T51" fmla="*/ 19 h 26"/>
                  <a:gd name="T52" fmla="*/ 10 w 26"/>
                  <a:gd name="T53" fmla="*/ 21 h 26"/>
                  <a:gd name="T54" fmla="*/ 13 w 26"/>
                  <a:gd name="T55" fmla="*/ 21 h 26"/>
                  <a:gd name="T56" fmla="*/ 18 w 26"/>
                  <a:gd name="T57" fmla="*/ 19 h 26"/>
                  <a:gd name="T58" fmla="*/ 20 w 26"/>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6">
                    <a:moveTo>
                      <a:pt x="26" y="12"/>
                    </a:moveTo>
                    <a:cubicBezTo>
                      <a:pt x="26" y="14"/>
                      <a:pt x="25" y="16"/>
                      <a:pt x="25" y="18"/>
                    </a:cubicBezTo>
                    <a:cubicBezTo>
                      <a:pt x="24" y="20"/>
                      <a:pt x="23" y="21"/>
                      <a:pt x="22" y="22"/>
                    </a:cubicBezTo>
                    <a:cubicBezTo>
                      <a:pt x="21" y="23"/>
                      <a:pt x="20" y="24"/>
                      <a:pt x="18" y="25"/>
                    </a:cubicBezTo>
                    <a:cubicBezTo>
                      <a:pt x="17" y="25"/>
                      <a:pt x="15" y="26"/>
                      <a:pt x="13" y="26"/>
                    </a:cubicBezTo>
                    <a:cubicBezTo>
                      <a:pt x="11" y="26"/>
                      <a:pt x="9" y="25"/>
                      <a:pt x="8" y="25"/>
                    </a:cubicBezTo>
                    <a:cubicBezTo>
                      <a:pt x="6" y="24"/>
                      <a:pt x="5" y="23"/>
                      <a:pt x="4" y="22"/>
                    </a:cubicBezTo>
                    <a:cubicBezTo>
                      <a:pt x="3" y="21"/>
                      <a:pt x="2" y="20"/>
                      <a:pt x="1" y="18"/>
                    </a:cubicBezTo>
                    <a:cubicBezTo>
                      <a:pt x="1" y="17"/>
                      <a:pt x="0" y="15"/>
                      <a:pt x="0" y="13"/>
                    </a:cubicBezTo>
                    <a:cubicBezTo>
                      <a:pt x="0" y="11"/>
                      <a:pt x="1" y="9"/>
                      <a:pt x="1" y="7"/>
                    </a:cubicBezTo>
                    <a:cubicBezTo>
                      <a:pt x="2" y="5"/>
                      <a:pt x="3" y="4"/>
                      <a:pt x="4" y="3"/>
                    </a:cubicBezTo>
                    <a:cubicBezTo>
                      <a:pt x="5" y="2"/>
                      <a:pt x="6" y="1"/>
                      <a:pt x="8" y="0"/>
                    </a:cubicBezTo>
                    <a:cubicBezTo>
                      <a:pt x="10" y="0"/>
                      <a:pt x="11" y="0"/>
                      <a:pt x="13" y="0"/>
                    </a:cubicBezTo>
                    <a:cubicBezTo>
                      <a:pt x="15" y="0"/>
                      <a:pt x="17" y="0"/>
                      <a:pt x="19" y="1"/>
                    </a:cubicBezTo>
                    <a:cubicBezTo>
                      <a:pt x="20" y="1"/>
                      <a:pt x="22" y="2"/>
                      <a:pt x="23" y="3"/>
                    </a:cubicBezTo>
                    <a:cubicBezTo>
                      <a:pt x="24" y="4"/>
                      <a:pt x="24" y="6"/>
                      <a:pt x="25" y="7"/>
                    </a:cubicBezTo>
                    <a:cubicBezTo>
                      <a:pt x="25" y="9"/>
                      <a:pt x="26" y="10"/>
                      <a:pt x="26" y="12"/>
                    </a:cubicBezTo>
                    <a:close/>
                    <a:moveTo>
                      <a:pt x="20" y="13"/>
                    </a:moveTo>
                    <a:cubicBezTo>
                      <a:pt x="20" y="10"/>
                      <a:pt x="19" y="8"/>
                      <a:pt x="18" y="6"/>
                    </a:cubicBezTo>
                    <a:cubicBezTo>
                      <a:pt x="17" y="5"/>
                      <a:pt x="15" y="4"/>
                      <a:pt x="13" y="4"/>
                    </a:cubicBezTo>
                    <a:cubicBezTo>
                      <a:pt x="12" y="4"/>
                      <a:pt x="11" y="4"/>
                      <a:pt x="10" y="5"/>
                    </a:cubicBezTo>
                    <a:cubicBezTo>
                      <a:pt x="9" y="5"/>
                      <a:pt x="9" y="6"/>
                      <a:pt x="8" y="6"/>
                    </a:cubicBezTo>
                    <a:cubicBezTo>
                      <a:pt x="7" y="7"/>
                      <a:pt x="7" y="8"/>
                      <a:pt x="7" y="9"/>
                    </a:cubicBezTo>
                    <a:cubicBezTo>
                      <a:pt x="6" y="10"/>
                      <a:pt x="6" y="11"/>
                      <a:pt x="6" y="13"/>
                    </a:cubicBezTo>
                    <a:cubicBezTo>
                      <a:pt x="6" y="14"/>
                      <a:pt x="6" y="15"/>
                      <a:pt x="7" y="16"/>
                    </a:cubicBezTo>
                    <a:cubicBezTo>
                      <a:pt x="7" y="17"/>
                      <a:pt x="7" y="18"/>
                      <a:pt x="8" y="19"/>
                    </a:cubicBezTo>
                    <a:cubicBezTo>
                      <a:pt x="9" y="20"/>
                      <a:pt x="9" y="20"/>
                      <a:pt x="10" y="21"/>
                    </a:cubicBezTo>
                    <a:cubicBezTo>
                      <a:pt x="11" y="21"/>
                      <a:pt x="12" y="21"/>
                      <a:pt x="13" y="21"/>
                    </a:cubicBezTo>
                    <a:cubicBezTo>
                      <a:pt x="15" y="21"/>
                      <a:pt x="17" y="20"/>
                      <a:pt x="18" y="19"/>
                    </a:cubicBezTo>
                    <a:cubicBezTo>
                      <a:pt x="19" y="17"/>
                      <a:pt x="20" y="15"/>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299"/>
              <p:cNvSpPr>
                <a:spLocks noEditPoints="1"/>
              </p:cNvSpPr>
              <p:nvPr/>
            </p:nvSpPr>
            <p:spPr bwMode="auto">
              <a:xfrm>
                <a:off x="2149481" y="4568853"/>
                <a:ext cx="90488" cy="134938"/>
              </a:xfrm>
              <a:custGeom>
                <a:avLst/>
                <a:gdLst>
                  <a:gd name="T0" fmla="*/ 24 w 24"/>
                  <a:gd name="T1" fmla="*/ 12 h 36"/>
                  <a:gd name="T2" fmla="*/ 23 w 24"/>
                  <a:gd name="T3" fmla="*/ 17 h 36"/>
                  <a:gd name="T4" fmla="*/ 21 w 24"/>
                  <a:gd name="T5" fmla="*/ 22 h 36"/>
                  <a:gd name="T6" fmla="*/ 17 w 24"/>
                  <a:gd name="T7" fmla="*/ 25 h 36"/>
                  <a:gd name="T8" fmla="*/ 12 w 24"/>
                  <a:gd name="T9" fmla="*/ 26 h 36"/>
                  <a:gd name="T10" fmla="*/ 10 w 24"/>
                  <a:gd name="T11" fmla="*/ 25 h 36"/>
                  <a:gd name="T12" fmla="*/ 8 w 24"/>
                  <a:gd name="T13" fmla="*/ 25 h 36"/>
                  <a:gd name="T14" fmla="*/ 6 w 24"/>
                  <a:gd name="T15" fmla="*/ 23 h 36"/>
                  <a:gd name="T16" fmla="*/ 5 w 24"/>
                  <a:gd name="T17" fmla="*/ 22 h 36"/>
                  <a:gd name="T18" fmla="*/ 5 w 24"/>
                  <a:gd name="T19" fmla="*/ 22 h 36"/>
                  <a:gd name="T20" fmla="*/ 5 w 24"/>
                  <a:gd name="T21" fmla="*/ 36 h 36"/>
                  <a:gd name="T22" fmla="*/ 0 w 24"/>
                  <a:gd name="T23" fmla="*/ 36 h 36"/>
                  <a:gd name="T24" fmla="*/ 0 w 24"/>
                  <a:gd name="T25" fmla="*/ 0 h 36"/>
                  <a:gd name="T26" fmla="*/ 5 w 24"/>
                  <a:gd name="T27" fmla="*/ 0 h 36"/>
                  <a:gd name="T28" fmla="*/ 5 w 24"/>
                  <a:gd name="T29" fmla="*/ 4 h 36"/>
                  <a:gd name="T30" fmla="*/ 5 w 24"/>
                  <a:gd name="T31" fmla="*/ 4 h 36"/>
                  <a:gd name="T32" fmla="*/ 7 w 24"/>
                  <a:gd name="T33" fmla="*/ 2 h 36"/>
                  <a:gd name="T34" fmla="*/ 9 w 24"/>
                  <a:gd name="T35" fmla="*/ 1 h 36"/>
                  <a:gd name="T36" fmla="*/ 11 w 24"/>
                  <a:gd name="T37" fmla="*/ 0 h 36"/>
                  <a:gd name="T38" fmla="*/ 13 w 24"/>
                  <a:gd name="T39" fmla="*/ 0 h 36"/>
                  <a:gd name="T40" fmla="*/ 18 w 24"/>
                  <a:gd name="T41" fmla="*/ 1 h 36"/>
                  <a:gd name="T42" fmla="*/ 21 w 24"/>
                  <a:gd name="T43" fmla="*/ 3 h 36"/>
                  <a:gd name="T44" fmla="*/ 23 w 24"/>
                  <a:gd name="T45" fmla="*/ 7 h 36"/>
                  <a:gd name="T46" fmla="*/ 24 w 24"/>
                  <a:gd name="T47" fmla="*/ 12 h 36"/>
                  <a:gd name="T48" fmla="*/ 18 w 24"/>
                  <a:gd name="T49" fmla="*/ 12 h 36"/>
                  <a:gd name="T50" fmla="*/ 17 w 24"/>
                  <a:gd name="T51" fmla="*/ 9 h 36"/>
                  <a:gd name="T52" fmla="*/ 16 w 24"/>
                  <a:gd name="T53" fmla="*/ 6 h 36"/>
                  <a:gd name="T54" fmla="*/ 14 w 24"/>
                  <a:gd name="T55" fmla="*/ 5 h 36"/>
                  <a:gd name="T56" fmla="*/ 12 w 24"/>
                  <a:gd name="T57" fmla="*/ 4 h 36"/>
                  <a:gd name="T58" fmla="*/ 9 w 24"/>
                  <a:gd name="T59" fmla="*/ 5 h 36"/>
                  <a:gd name="T60" fmla="*/ 7 w 24"/>
                  <a:gd name="T61" fmla="*/ 6 h 36"/>
                  <a:gd name="T62" fmla="*/ 6 w 24"/>
                  <a:gd name="T63" fmla="*/ 9 h 36"/>
                  <a:gd name="T64" fmla="*/ 5 w 24"/>
                  <a:gd name="T65" fmla="*/ 12 h 36"/>
                  <a:gd name="T66" fmla="*/ 5 w 24"/>
                  <a:gd name="T67" fmla="*/ 15 h 36"/>
                  <a:gd name="T68" fmla="*/ 6 w 24"/>
                  <a:gd name="T69" fmla="*/ 17 h 36"/>
                  <a:gd name="T70" fmla="*/ 7 w 24"/>
                  <a:gd name="T71" fmla="*/ 19 h 36"/>
                  <a:gd name="T72" fmla="*/ 9 w 24"/>
                  <a:gd name="T73" fmla="*/ 21 h 36"/>
                  <a:gd name="T74" fmla="*/ 11 w 24"/>
                  <a:gd name="T75" fmla="*/ 21 h 36"/>
                  <a:gd name="T76" fmla="*/ 14 w 24"/>
                  <a:gd name="T77" fmla="*/ 20 h 36"/>
                  <a:gd name="T78" fmla="*/ 16 w 24"/>
                  <a:gd name="T79" fmla="*/ 19 h 36"/>
                  <a:gd name="T80" fmla="*/ 17 w 24"/>
                  <a:gd name="T81" fmla="*/ 16 h 36"/>
                  <a:gd name="T82" fmla="*/ 18 w 24"/>
                  <a:gd name="T8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6">
                    <a:moveTo>
                      <a:pt x="24" y="12"/>
                    </a:moveTo>
                    <a:cubicBezTo>
                      <a:pt x="24" y="14"/>
                      <a:pt x="23" y="16"/>
                      <a:pt x="23" y="17"/>
                    </a:cubicBezTo>
                    <a:cubicBezTo>
                      <a:pt x="22" y="19"/>
                      <a:pt x="22" y="20"/>
                      <a:pt x="21" y="22"/>
                    </a:cubicBezTo>
                    <a:cubicBezTo>
                      <a:pt x="20" y="23"/>
                      <a:pt x="19" y="24"/>
                      <a:pt x="17" y="25"/>
                    </a:cubicBezTo>
                    <a:cubicBezTo>
                      <a:pt x="16" y="25"/>
                      <a:pt x="14" y="26"/>
                      <a:pt x="12" y="26"/>
                    </a:cubicBezTo>
                    <a:cubicBezTo>
                      <a:pt x="11" y="26"/>
                      <a:pt x="11" y="25"/>
                      <a:pt x="10" y="25"/>
                    </a:cubicBezTo>
                    <a:cubicBezTo>
                      <a:pt x="9" y="25"/>
                      <a:pt x="9" y="25"/>
                      <a:pt x="8" y="25"/>
                    </a:cubicBezTo>
                    <a:cubicBezTo>
                      <a:pt x="7" y="24"/>
                      <a:pt x="7" y="24"/>
                      <a:pt x="6" y="23"/>
                    </a:cubicBezTo>
                    <a:cubicBezTo>
                      <a:pt x="6" y="23"/>
                      <a:pt x="6" y="22"/>
                      <a:pt x="5" y="22"/>
                    </a:cubicBezTo>
                    <a:cubicBezTo>
                      <a:pt x="5" y="22"/>
                      <a:pt x="5" y="22"/>
                      <a:pt x="5" y="22"/>
                    </a:cubicBezTo>
                    <a:cubicBezTo>
                      <a:pt x="5" y="36"/>
                      <a:pt x="5" y="36"/>
                      <a:pt x="5" y="36"/>
                    </a:cubicBezTo>
                    <a:cubicBezTo>
                      <a:pt x="0" y="36"/>
                      <a:pt x="0" y="36"/>
                      <a:pt x="0" y="36"/>
                    </a:cubicBezTo>
                    <a:cubicBezTo>
                      <a:pt x="0" y="0"/>
                      <a:pt x="0" y="0"/>
                      <a:pt x="0" y="0"/>
                    </a:cubicBezTo>
                    <a:cubicBezTo>
                      <a:pt x="5" y="0"/>
                      <a:pt x="5" y="0"/>
                      <a:pt x="5" y="0"/>
                    </a:cubicBezTo>
                    <a:cubicBezTo>
                      <a:pt x="5" y="4"/>
                      <a:pt x="5" y="4"/>
                      <a:pt x="5" y="4"/>
                    </a:cubicBezTo>
                    <a:cubicBezTo>
                      <a:pt x="5" y="4"/>
                      <a:pt x="5" y="4"/>
                      <a:pt x="5" y="4"/>
                    </a:cubicBezTo>
                    <a:cubicBezTo>
                      <a:pt x="6" y="3"/>
                      <a:pt x="6" y="3"/>
                      <a:pt x="7" y="2"/>
                    </a:cubicBezTo>
                    <a:cubicBezTo>
                      <a:pt x="7" y="2"/>
                      <a:pt x="8" y="1"/>
                      <a:pt x="9" y="1"/>
                    </a:cubicBezTo>
                    <a:cubicBezTo>
                      <a:pt x="9" y="0"/>
                      <a:pt x="10" y="0"/>
                      <a:pt x="11" y="0"/>
                    </a:cubicBezTo>
                    <a:cubicBezTo>
                      <a:pt x="12" y="0"/>
                      <a:pt x="12" y="0"/>
                      <a:pt x="13" y="0"/>
                    </a:cubicBezTo>
                    <a:cubicBezTo>
                      <a:pt x="15" y="0"/>
                      <a:pt x="17" y="0"/>
                      <a:pt x="18" y="1"/>
                    </a:cubicBezTo>
                    <a:cubicBezTo>
                      <a:pt x="19" y="1"/>
                      <a:pt x="20" y="2"/>
                      <a:pt x="21" y="3"/>
                    </a:cubicBezTo>
                    <a:cubicBezTo>
                      <a:pt x="22" y="4"/>
                      <a:pt x="23" y="6"/>
                      <a:pt x="23" y="7"/>
                    </a:cubicBezTo>
                    <a:cubicBezTo>
                      <a:pt x="23" y="9"/>
                      <a:pt x="24" y="10"/>
                      <a:pt x="24" y="12"/>
                    </a:cubicBezTo>
                    <a:close/>
                    <a:moveTo>
                      <a:pt x="18" y="12"/>
                    </a:moveTo>
                    <a:cubicBezTo>
                      <a:pt x="18" y="11"/>
                      <a:pt x="18" y="10"/>
                      <a:pt x="17" y="9"/>
                    </a:cubicBezTo>
                    <a:cubicBezTo>
                      <a:pt x="17" y="8"/>
                      <a:pt x="17" y="7"/>
                      <a:pt x="16" y="6"/>
                    </a:cubicBezTo>
                    <a:cubicBezTo>
                      <a:pt x="16" y="6"/>
                      <a:pt x="15" y="5"/>
                      <a:pt x="14" y="5"/>
                    </a:cubicBezTo>
                    <a:cubicBezTo>
                      <a:pt x="13" y="4"/>
                      <a:pt x="13" y="4"/>
                      <a:pt x="12" y="4"/>
                    </a:cubicBezTo>
                    <a:cubicBezTo>
                      <a:pt x="11" y="4"/>
                      <a:pt x="10" y="4"/>
                      <a:pt x="9" y="5"/>
                    </a:cubicBezTo>
                    <a:cubicBezTo>
                      <a:pt x="8" y="5"/>
                      <a:pt x="8" y="6"/>
                      <a:pt x="7" y="6"/>
                    </a:cubicBezTo>
                    <a:cubicBezTo>
                      <a:pt x="6" y="7"/>
                      <a:pt x="6" y="8"/>
                      <a:pt x="6" y="9"/>
                    </a:cubicBezTo>
                    <a:cubicBezTo>
                      <a:pt x="5" y="9"/>
                      <a:pt x="5" y="10"/>
                      <a:pt x="5" y="12"/>
                    </a:cubicBezTo>
                    <a:cubicBezTo>
                      <a:pt x="5" y="15"/>
                      <a:pt x="5" y="15"/>
                      <a:pt x="5" y="15"/>
                    </a:cubicBezTo>
                    <a:cubicBezTo>
                      <a:pt x="5" y="16"/>
                      <a:pt x="5" y="16"/>
                      <a:pt x="6" y="17"/>
                    </a:cubicBezTo>
                    <a:cubicBezTo>
                      <a:pt x="6" y="18"/>
                      <a:pt x="6" y="19"/>
                      <a:pt x="7" y="19"/>
                    </a:cubicBezTo>
                    <a:cubicBezTo>
                      <a:pt x="7" y="20"/>
                      <a:pt x="8" y="20"/>
                      <a:pt x="9" y="21"/>
                    </a:cubicBezTo>
                    <a:cubicBezTo>
                      <a:pt x="9" y="21"/>
                      <a:pt x="10" y="21"/>
                      <a:pt x="11" y="21"/>
                    </a:cubicBezTo>
                    <a:cubicBezTo>
                      <a:pt x="12" y="21"/>
                      <a:pt x="13" y="21"/>
                      <a:pt x="14" y="20"/>
                    </a:cubicBezTo>
                    <a:cubicBezTo>
                      <a:pt x="15" y="20"/>
                      <a:pt x="15" y="19"/>
                      <a:pt x="16" y="19"/>
                    </a:cubicBezTo>
                    <a:cubicBezTo>
                      <a:pt x="17" y="18"/>
                      <a:pt x="17" y="17"/>
                      <a:pt x="17" y="16"/>
                    </a:cubicBezTo>
                    <a:cubicBezTo>
                      <a:pt x="18" y="15"/>
                      <a:pt x="18" y="13"/>
                      <a:pt x="18"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Rectangle 300"/>
              <p:cNvSpPr>
                <a:spLocks noChangeArrowheads="1"/>
              </p:cNvSpPr>
              <p:nvPr/>
            </p:nvSpPr>
            <p:spPr bwMode="auto">
              <a:xfrm>
                <a:off x="2259019" y="4524402"/>
                <a:ext cx="22225"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301"/>
              <p:cNvSpPr>
                <a:spLocks noEditPoints="1"/>
              </p:cNvSpPr>
              <p:nvPr/>
            </p:nvSpPr>
            <p:spPr bwMode="auto">
              <a:xfrm>
                <a:off x="2303469" y="4568853"/>
                <a:ext cx="82550" cy="98426"/>
              </a:xfrm>
              <a:custGeom>
                <a:avLst/>
                <a:gdLst>
                  <a:gd name="T0" fmla="*/ 6 w 22"/>
                  <a:gd name="T1" fmla="*/ 14 h 26"/>
                  <a:gd name="T2" fmla="*/ 8 w 22"/>
                  <a:gd name="T3" fmla="*/ 19 h 26"/>
                  <a:gd name="T4" fmla="*/ 13 w 22"/>
                  <a:gd name="T5" fmla="*/ 21 h 26"/>
                  <a:gd name="T6" fmla="*/ 17 w 22"/>
                  <a:gd name="T7" fmla="*/ 20 h 26"/>
                  <a:gd name="T8" fmla="*/ 20 w 22"/>
                  <a:gd name="T9" fmla="*/ 19 h 26"/>
                  <a:gd name="T10" fmla="*/ 20 w 22"/>
                  <a:gd name="T11" fmla="*/ 23 h 26"/>
                  <a:gd name="T12" fmla="*/ 19 w 22"/>
                  <a:gd name="T13" fmla="*/ 24 h 26"/>
                  <a:gd name="T14" fmla="*/ 17 w 22"/>
                  <a:gd name="T15" fmla="*/ 25 h 26"/>
                  <a:gd name="T16" fmla="*/ 15 w 22"/>
                  <a:gd name="T17" fmla="*/ 25 h 26"/>
                  <a:gd name="T18" fmla="*/ 12 w 22"/>
                  <a:gd name="T19" fmla="*/ 26 h 26"/>
                  <a:gd name="T20" fmla="*/ 7 w 22"/>
                  <a:gd name="T21" fmla="*/ 25 h 26"/>
                  <a:gd name="T22" fmla="*/ 3 w 22"/>
                  <a:gd name="T23" fmla="*/ 22 h 26"/>
                  <a:gd name="T24" fmla="*/ 1 w 22"/>
                  <a:gd name="T25" fmla="*/ 18 h 26"/>
                  <a:gd name="T26" fmla="*/ 0 w 22"/>
                  <a:gd name="T27" fmla="*/ 13 h 26"/>
                  <a:gd name="T28" fmla="*/ 1 w 22"/>
                  <a:gd name="T29" fmla="*/ 7 h 26"/>
                  <a:gd name="T30" fmla="*/ 4 w 22"/>
                  <a:gd name="T31" fmla="*/ 3 h 26"/>
                  <a:gd name="T32" fmla="*/ 7 w 22"/>
                  <a:gd name="T33" fmla="*/ 0 h 26"/>
                  <a:gd name="T34" fmla="*/ 12 w 22"/>
                  <a:gd name="T35" fmla="*/ 0 h 26"/>
                  <a:gd name="T36" fmla="*/ 16 w 22"/>
                  <a:gd name="T37" fmla="*/ 0 h 26"/>
                  <a:gd name="T38" fmla="*/ 20 w 22"/>
                  <a:gd name="T39" fmla="*/ 3 h 26"/>
                  <a:gd name="T40" fmla="*/ 22 w 22"/>
                  <a:gd name="T41" fmla="*/ 7 h 26"/>
                  <a:gd name="T42" fmla="*/ 22 w 22"/>
                  <a:gd name="T43" fmla="*/ 11 h 26"/>
                  <a:gd name="T44" fmla="*/ 22 w 22"/>
                  <a:gd name="T45" fmla="*/ 14 h 26"/>
                  <a:gd name="T46" fmla="*/ 6 w 22"/>
                  <a:gd name="T47" fmla="*/ 14 h 26"/>
                  <a:gd name="T48" fmla="*/ 17 w 22"/>
                  <a:gd name="T49" fmla="*/ 8 h 26"/>
                  <a:gd name="T50" fmla="*/ 16 w 22"/>
                  <a:gd name="T51" fmla="*/ 6 h 26"/>
                  <a:gd name="T52" fmla="*/ 14 w 22"/>
                  <a:gd name="T53" fmla="*/ 4 h 26"/>
                  <a:gd name="T54" fmla="*/ 12 w 22"/>
                  <a:gd name="T55" fmla="*/ 4 h 26"/>
                  <a:gd name="T56" fmla="*/ 9 w 22"/>
                  <a:gd name="T57" fmla="*/ 4 h 26"/>
                  <a:gd name="T58" fmla="*/ 8 w 22"/>
                  <a:gd name="T59" fmla="*/ 6 h 26"/>
                  <a:gd name="T60" fmla="*/ 6 w 22"/>
                  <a:gd name="T61" fmla="*/ 8 h 26"/>
                  <a:gd name="T62" fmla="*/ 6 w 22"/>
                  <a:gd name="T63" fmla="*/ 10 h 26"/>
                  <a:gd name="T64" fmla="*/ 17 w 22"/>
                  <a:gd name="T65" fmla="*/ 10 h 26"/>
                  <a:gd name="T66" fmla="*/ 17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6" y="14"/>
                    </a:moveTo>
                    <a:cubicBezTo>
                      <a:pt x="6" y="16"/>
                      <a:pt x="6" y="18"/>
                      <a:pt x="8" y="19"/>
                    </a:cubicBezTo>
                    <a:cubicBezTo>
                      <a:pt x="9" y="21"/>
                      <a:pt x="11" y="21"/>
                      <a:pt x="13" y="21"/>
                    </a:cubicBezTo>
                    <a:cubicBezTo>
                      <a:pt x="14" y="21"/>
                      <a:pt x="16" y="21"/>
                      <a:pt x="17" y="20"/>
                    </a:cubicBezTo>
                    <a:cubicBezTo>
                      <a:pt x="18" y="20"/>
                      <a:pt x="19" y="19"/>
                      <a:pt x="20" y="19"/>
                    </a:cubicBezTo>
                    <a:cubicBezTo>
                      <a:pt x="20" y="23"/>
                      <a:pt x="20" y="23"/>
                      <a:pt x="20" y="23"/>
                    </a:cubicBezTo>
                    <a:cubicBezTo>
                      <a:pt x="20" y="24"/>
                      <a:pt x="20" y="24"/>
                      <a:pt x="19" y="24"/>
                    </a:cubicBezTo>
                    <a:cubicBezTo>
                      <a:pt x="19" y="24"/>
                      <a:pt x="18" y="25"/>
                      <a:pt x="17" y="25"/>
                    </a:cubicBezTo>
                    <a:cubicBezTo>
                      <a:pt x="16" y="25"/>
                      <a:pt x="16" y="25"/>
                      <a:pt x="15" y="25"/>
                    </a:cubicBezTo>
                    <a:cubicBezTo>
                      <a:pt x="14" y="26"/>
                      <a:pt x="13" y="26"/>
                      <a:pt x="12" y="26"/>
                    </a:cubicBezTo>
                    <a:cubicBezTo>
                      <a:pt x="10" y="26"/>
                      <a:pt x="8" y="25"/>
                      <a:pt x="7" y="25"/>
                    </a:cubicBezTo>
                    <a:cubicBezTo>
                      <a:pt x="5" y="24"/>
                      <a:pt x="4" y="23"/>
                      <a:pt x="3" y="22"/>
                    </a:cubicBezTo>
                    <a:cubicBezTo>
                      <a:pt x="2" y="21"/>
                      <a:pt x="1" y="20"/>
                      <a:pt x="1" y="18"/>
                    </a:cubicBezTo>
                    <a:cubicBezTo>
                      <a:pt x="0" y="17"/>
                      <a:pt x="0" y="15"/>
                      <a:pt x="0" y="13"/>
                    </a:cubicBezTo>
                    <a:cubicBezTo>
                      <a:pt x="0" y="11"/>
                      <a:pt x="0" y="9"/>
                      <a:pt x="1" y="7"/>
                    </a:cubicBezTo>
                    <a:cubicBezTo>
                      <a:pt x="2" y="5"/>
                      <a:pt x="2" y="4"/>
                      <a:pt x="4" y="3"/>
                    </a:cubicBezTo>
                    <a:cubicBezTo>
                      <a:pt x="5" y="2"/>
                      <a:pt x="6" y="1"/>
                      <a:pt x="7" y="0"/>
                    </a:cubicBezTo>
                    <a:cubicBezTo>
                      <a:pt x="9" y="0"/>
                      <a:pt x="10" y="0"/>
                      <a:pt x="12" y="0"/>
                    </a:cubicBezTo>
                    <a:cubicBezTo>
                      <a:pt x="13" y="0"/>
                      <a:pt x="15" y="0"/>
                      <a:pt x="16" y="0"/>
                    </a:cubicBezTo>
                    <a:cubicBezTo>
                      <a:pt x="18" y="1"/>
                      <a:pt x="19" y="2"/>
                      <a:pt x="20" y="3"/>
                    </a:cubicBezTo>
                    <a:cubicBezTo>
                      <a:pt x="21" y="4"/>
                      <a:pt x="21" y="5"/>
                      <a:pt x="22" y="7"/>
                    </a:cubicBezTo>
                    <a:cubicBezTo>
                      <a:pt x="22" y="8"/>
                      <a:pt x="22" y="10"/>
                      <a:pt x="22" y="11"/>
                    </a:cubicBezTo>
                    <a:cubicBezTo>
                      <a:pt x="22" y="14"/>
                      <a:pt x="22" y="14"/>
                      <a:pt x="22" y="14"/>
                    </a:cubicBezTo>
                    <a:lnTo>
                      <a:pt x="6" y="14"/>
                    </a:lnTo>
                    <a:close/>
                    <a:moveTo>
                      <a:pt x="17" y="8"/>
                    </a:moveTo>
                    <a:cubicBezTo>
                      <a:pt x="16" y="7"/>
                      <a:pt x="16" y="6"/>
                      <a:pt x="16" y="6"/>
                    </a:cubicBezTo>
                    <a:cubicBezTo>
                      <a:pt x="15" y="5"/>
                      <a:pt x="15" y="5"/>
                      <a:pt x="14" y="4"/>
                    </a:cubicBezTo>
                    <a:cubicBezTo>
                      <a:pt x="13" y="4"/>
                      <a:pt x="12" y="4"/>
                      <a:pt x="12" y="4"/>
                    </a:cubicBezTo>
                    <a:cubicBezTo>
                      <a:pt x="11" y="4"/>
                      <a:pt x="10" y="4"/>
                      <a:pt x="9" y="4"/>
                    </a:cubicBezTo>
                    <a:cubicBezTo>
                      <a:pt x="9" y="5"/>
                      <a:pt x="8" y="5"/>
                      <a:pt x="8" y="6"/>
                    </a:cubicBezTo>
                    <a:cubicBezTo>
                      <a:pt x="7" y="6"/>
                      <a:pt x="7" y="7"/>
                      <a:pt x="6" y="8"/>
                    </a:cubicBezTo>
                    <a:cubicBezTo>
                      <a:pt x="6" y="8"/>
                      <a:pt x="6" y="9"/>
                      <a:pt x="6" y="10"/>
                    </a:cubicBezTo>
                    <a:cubicBezTo>
                      <a:pt x="17" y="10"/>
                      <a:pt x="17" y="10"/>
                      <a:pt x="17" y="10"/>
                    </a:cubicBezTo>
                    <a:cubicBezTo>
                      <a:pt x="17" y="9"/>
                      <a:pt x="17"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302"/>
              <p:cNvSpPr>
                <a:spLocks noEditPoints="1"/>
              </p:cNvSpPr>
              <p:nvPr/>
            </p:nvSpPr>
            <p:spPr bwMode="auto">
              <a:xfrm>
                <a:off x="1755780" y="4757766"/>
                <a:ext cx="85725" cy="127001"/>
              </a:xfrm>
              <a:custGeom>
                <a:avLst/>
                <a:gdLst>
                  <a:gd name="T0" fmla="*/ 23 w 23"/>
                  <a:gd name="T1" fmla="*/ 10 h 34"/>
                  <a:gd name="T2" fmla="*/ 22 w 23"/>
                  <a:gd name="T3" fmla="*/ 15 h 34"/>
                  <a:gd name="T4" fmla="*/ 19 w 23"/>
                  <a:gd name="T5" fmla="*/ 19 h 34"/>
                  <a:gd name="T6" fmla="*/ 15 w 23"/>
                  <a:gd name="T7" fmla="*/ 21 h 34"/>
                  <a:gd name="T8" fmla="*/ 10 w 23"/>
                  <a:gd name="T9" fmla="*/ 22 h 34"/>
                  <a:gd name="T10" fmla="*/ 5 w 23"/>
                  <a:gd name="T11" fmla="*/ 22 h 34"/>
                  <a:gd name="T12" fmla="*/ 5 w 23"/>
                  <a:gd name="T13" fmla="*/ 34 h 34"/>
                  <a:gd name="T14" fmla="*/ 0 w 23"/>
                  <a:gd name="T15" fmla="*/ 34 h 34"/>
                  <a:gd name="T16" fmla="*/ 0 w 23"/>
                  <a:gd name="T17" fmla="*/ 0 h 34"/>
                  <a:gd name="T18" fmla="*/ 10 w 23"/>
                  <a:gd name="T19" fmla="*/ 0 h 34"/>
                  <a:gd name="T20" fmla="*/ 16 w 23"/>
                  <a:gd name="T21" fmla="*/ 0 h 34"/>
                  <a:gd name="T22" fmla="*/ 20 w 23"/>
                  <a:gd name="T23" fmla="*/ 3 h 34"/>
                  <a:gd name="T24" fmla="*/ 22 w 23"/>
                  <a:gd name="T25" fmla="*/ 6 h 34"/>
                  <a:gd name="T26" fmla="*/ 23 w 23"/>
                  <a:gd name="T27" fmla="*/ 10 h 34"/>
                  <a:gd name="T28" fmla="*/ 17 w 23"/>
                  <a:gd name="T29" fmla="*/ 11 h 34"/>
                  <a:gd name="T30" fmla="*/ 16 w 23"/>
                  <a:gd name="T31" fmla="*/ 8 h 34"/>
                  <a:gd name="T32" fmla="*/ 15 w 23"/>
                  <a:gd name="T33" fmla="*/ 6 h 34"/>
                  <a:gd name="T34" fmla="*/ 13 w 23"/>
                  <a:gd name="T35" fmla="*/ 5 h 34"/>
                  <a:gd name="T36" fmla="*/ 9 w 23"/>
                  <a:gd name="T37" fmla="*/ 5 h 34"/>
                  <a:gd name="T38" fmla="*/ 5 w 23"/>
                  <a:gd name="T39" fmla="*/ 5 h 34"/>
                  <a:gd name="T40" fmla="*/ 5 w 23"/>
                  <a:gd name="T41" fmla="*/ 17 h 34"/>
                  <a:gd name="T42" fmla="*/ 9 w 23"/>
                  <a:gd name="T43" fmla="*/ 17 h 34"/>
                  <a:gd name="T44" fmla="*/ 15 w 23"/>
                  <a:gd name="T45" fmla="*/ 15 h 34"/>
                  <a:gd name="T46" fmla="*/ 17 w 23"/>
                  <a:gd name="T4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4">
                    <a:moveTo>
                      <a:pt x="23" y="10"/>
                    </a:moveTo>
                    <a:cubicBezTo>
                      <a:pt x="23" y="12"/>
                      <a:pt x="22" y="14"/>
                      <a:pt x="22" y="15"/>
                    </a:cubicBezTo>
                    <a:cubicBezTo>
                      <a:pt x="21" y="16"/>
                      <a:pt x="20" y="18"/>
                      <a:pt x="19" y="19"/>
                    </a:cubicBezTo>
                    <a:cubicBezTo>
                      <a:pt x="18" y="20"/>
                      <a:pt x="17" y="20"/>
                      <a:pt x="15" y="21"/>
                    </a:cubicBezTo>
                    <a:cubicBezTo>
                      <a:pt x="14" y="22"/>
                      <a:pt x="12" y="22"/>
                      <a:pt x="10" y="22"/>
                    </a:cubicBezTo>
                    <a:cubicBezTo>
                      <a:pt x="5" y="22"/>
                      <a:pt x="5" y="22"/>
                      <a:pt x="5" y="22"/>
                    </a:cubicBezTo>
                    <a:cubicBezTo>
                      <a:pt x="5" y="34"/>
                      <a:pt x="5" y="34"/>
                      <a:pt x="5" y="34"/>
                    </a:cubicBezTo>
                    <a:cubicBezTo>
                      <a:pt x="0" y="34"/>
                      <a:pt x="0" y="34"/>
                      <a:pt x="0" y="34"/>
                    </a:cubicBezTo>
                    <a:cubicBezTo>
                      <a:pt x="0" y="0"/>
                      <a:pt x="0" y="0"/>
                      <a:pt x="0" y="0"/>
                    </a:cubicBezTo>
                    <a:cubicBezTo>
                      <a:pt x="10" y="0"/>
                      <a:pt x="10" y="0"/>
                      <a:pt x="10" y="0"/>
                    </a:cubicBezTo>
                    <a:cubicBezTo>
                      <a:pt x="12" y="0"/>
                      <a:pt x="14" y="0"/>
                      <a:pt x="16" y="0"/>
                    </a:cubicBezTo>
                    <a:cubicBezTo>
                      <a:pt x="17" y="1"/>
                      <a:pt x="19" y="2"/>
                      <a:pt x="20" y="3"/>
                    </a:cubicBezTo>
                    <a:cubicBezTo>
                      <a:pt x="21" y="4"/>
                      <a:pt x="21" y="5"/>
                      <a:pt x="22" y="6"/>
                    </a:cubicBezTo>
                    <a:cubicBezTo>
                      <a:pt x="22" y="7"/>
                      <a:pt x="23" y="9"/>
                      <a:pt x="23" y="10"/>
                    </a:cubicBezTo>
                    <a:close/>
                    <a:moveTo>
                      <a:pt x="17" y="11"/>
                    </a:moveTo>
                    <a:cubicBezTo>
                      <a:pt x="17" y="10"/>
                      <a:pt x="17" y="9"/>
                      <a:pt x="16" y="8"/>
                    </a:cubicBezTo>
                    <a:cubicBezTo>
                      <a:pt x="16" y="7"/>
                      <a:pt x="16" y="7"/>
                      <a:pt x="15" y="6"/>
                    </a:cubicBezTo>
                    <a:cubicBezTo>
                      <a:pt x="14" y="6"/>
                      <a:pt x="14" y="5"/>
                      <a:pt x="13" y="5"/>
                    </a:cubicBezTo>
                    <a:cubicBezTo>
                      <a:pt x="12" y="5"/>
                      <a:pt x="11" y="5"/>
                      <a:pt x="9" y="5"/>
                    </a:cubicBezTo>
                    <a:cubicBezTo>
                      <a:pt x="5" y="5"/>
                      <a:pt x="5" y="5"/>
                      <a:pt x="5" y="5"/>
                    </a:cubicBezTo>
                    <a:cubicBezTo>
                      <a:pt x="5" y="17"/>
                      <a:pt x="5" y="17"/>
                      <a:pt x="5" y="17"/>
                    </a:cubicBezTo>
                    <a:cubicBezTo>
                      <a:pt x="9" y="17"/>
                      <a:pt x="9" y="17"/>
                      <a:pt x="9" y="17"/>
                    </a:cubicBezTo>
                    <a:cubicBezTo>
                      <a:pt x="11" y="17"/>
                      <a:pt x="13" y="17"/>
                      <a:pt x="15" y="15"/>
                    </a:cubicBezTo>
                    <a:cubicBezTo>
                      <a:pt x="16" y="14"/>
                      <a:pt x="17" y="13"/>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303"/>
              <p:cNvSpPr>
                <a:spLocks noEditPoints="1"/>
              </p:cNvSpPr>
              <p:nvPr/>
            </p:nvSpPr>
            <p:spPr bwMode="auto">
              <a:xfrm>
                <a:off x="1844680" y="4791104"/>
                <a:ext cx="95250" cy="96838"/>
              </a:xfrm>
              <a:custGeom>
                <a:avLst/>
                <a:gdLst>
                  <a:gd name="T0" fmla="*/ 25 w 25"/>
                  <a:gd name="T1" fmla="*/ 13 h 26"/>
                  <a:gd name="T2" fmla="*/ 24 w 25"/>
                  <a:gd name="T3" fmla="*/ 18 h 26"/>
                  <a:gd name="T4" fmla="*/ 22 w 25"/>
                  <a:gd name="T5" fmla="*/ 22 h 26"/>
                  <a:gd name="T6" fmla="*/ 17 w 25"/>
                  <a:gd name="T7" fmla="*/ 25 h 26"/>
                  <a:gd name="T8" fmla="*/ 12 w 25"/>
                  <a:gd name="T9" fmla="*/ 26 h 26"/>
                  <a:gd name="T10" fmla="*/ 7 w 25"/>
                  <a:gd name="T11" fmla="*/ 25 h 26"/>
                  <a:gd name="T12" fmla="*/ 3 w 25"/>
                  <a:gd name="T13" fmla="*/ 23 h 26"/>
                  <a:gd name="T14" fmla="*/ 1 w 25"/>
                  <a:gd name="T15" fmla="*/ 19 h 26"/>
                  <a:gd name="T16" fmla="*/ 0 w 25"/>
                  <a:gd name="T17" fmla="*/ 13 h 26"/>
                  <a:gd name="T18" fmla="*/ 1 w 25"/>
                  <a:gd name="T19" fmla="*/ 8 h 26"/>
                  <a:gd name="T20" fmla="*/ 3 w 25"/>
                  <a:gd name="T21" fmla="*/ 3 h 26"/>
                  <a:gd name="T22" fmla="*/ 7 w 25"/>
                  <a:gd name="T23" fmla="*/ 1 h 26"/>
                  <a:gd name="T24" fmla="*/ 13 w 25"/>
                  <a:gd name="T25" fmla="*/ 0 h 26"/>
                  <a:gd name="T26" fmla="*/ 18 w 25"/>
                  <a:gd name="T27" fmla="*/ 1 h 26"/>
                  <a:gd name="T28" fmla="*/ 22 w 25"/>
                  <a:gd name="T29" fmla="*/ 4 h 26"/>
                  <a:gd name="T30" fmla="*/ 24 w 25"/>
                  <a:gd name="T31" fmla="*/ 8 h 26"/>
                  <a:gd name="T32" fmla="*/ 25 w 25"/>
                  <a:gd name="T33" fmla="*/ 13 h 26"/>
                  <a:gd name="T34" fmla="*/ 19 w 25"/>
                  <a:gd name="T35" fmla="*/ 13 h 26"/>
                  <a:gd name="T36" fmla="*/ 17 w 25"/>
                  <a:gd name="T37" fmla="*/ 7 h 26"/>
                  <a:gd name="T38" fmla="*/ 12 w 25"/>
                  <a:gd name="T39" fmla="*/ 5 h 26"/>
                  <a:gd name="T40" fmla="*/ 10 w 25"/>
                  <a:gd name="T41" fmla="*/ 5 h 26"/>
                  <a:gd name="T42" fmla="*/ 7 w 25"/>
                  <a:gd name="T43" fmla="*/ 7 h 26"/>
                  <a:gd name="T44" fmla="*/ 6 w 25"/>
                  <a:gd name="T45" fmla="*/ 9 h 26"/>
                  <a:gd name="T46" fmla="*/ 5 w 25"/>
                  <a:gd name="T47" fmla="*/ 13 h 26"/>
                  <a:gd name="T48" fmla="*/ 6 w 25"/>
                  <a:gd name="T49" fmla="*/ 17 h 26"/>
                  <a:gd name="T50" fmla="*/ 7 w 25"/>
                  <a:gd name="T51" fmla="*/ 19 h 26"/>
                  <a:gd name="T52" fmla="*/ 10 w 25"/>
                  <a:gd name="T53" fmla="*/ 21 h 26"/>
                  <a:gd name="T54" fmla="*/ 13 w 25"/>
                  <a:gd name="T55" fmla="*/ 21 h 26"/>
                  <a:gd name="T56" fmla="*/ 18 w 25"/>
                  <a:gd name="T57" fmla="*/ 19 h 26"/>
                  <a:gd name="T58" fmla="*/ 19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8"/>
                    </a:cubicBezTo>
                    <a:cubicBezTo>
                      <a:pt x="24" y="20"/>
                      <a:pt x="23" y="21"/>
                      <a:pt x="22" y="22"/>
                    </a:cubicBezTo>
                    <a:cubicBezTo>
                      <a:pt x="20" y="24"/>
                      <a:pt x="19" y="25"/>
                      <a:pt x="17" y="25"/>
                    </a:cubicBezTo>
                    <a:cubicBezTo>
                      <a:pt x="16" y="26"/>
                      <a:pt x="14" y="26"/>
                      <a:pt x="12" y="26"/>
                    </a:cubicBezTo>
                    <a:cubicBezTo>
                      <a:pt x="10" y="26"/>
                      <a:pt x="9" y="26"/>
                      <a:pt x="7" y="25"/>
                    </a:cubicBezTo>
                    <a:cubicBezTo>
                      <a:pt x="5" y="25"/>
                      <a:pt x="4" y="24"/>
                      <a:pt x="3" y="23"/>
                    </a:cubicBezTo>
                    <a:cubicBezTo>
                      <a:pt x="2" y="21"/>
                      <a:pt x="1" y="20"/>
                      <a:pt x="1" y="19"/>
                    </a:cubicBezTo>
                    <a:cubicBezTo>
                      <a:pt x="0" y="17"/>
                      <a:pt x="0" y="15"/>
                      <a:pt x="0" y="13"/>
                    </a:cubicBezTo>
                    <a:cubicBezTo>
                      <a:pt x="0" y="11"/>
                      <a:pt x="0" y="9"/>
                      <a:pt x="1" y="8"/>
                    </a:cubicBezTo>
                    <a:cubicBezTo>
                      <a:pt x="1" y="6"/>
                      <a:pt x="2" y="5"/>
                      <a:pt x="3" y="3"/>
                    </a:cubicBezTo>
                    <a:cubicBezTo>
                      <a:pt x="4" y="2"/>
                      <a:pt x="6" y="1"/>
                      <a:pt x="7" y="1"/>
                    </a:cubicBezTo>
                    <a:cubicBezTo>
                      <a:pt x="9" y="0"/>
                      <a:pt x="11" y="0"/>
                      <a:pt x="13" y="0"/>
                    </a:cubicBezTo>
                    <a:cubicBezTo>
                      <a:pt x="15" y="0"/>
                      <a:pt x="17" y="0"/>
                      <a:pt x="18" y="1"/>
                    </a:cubicBezTo>
                    <a:cubicBezTo>
                      <a:pt x="20" y="2"/>
                      <a:pt x="21" y="2"/>
                      <a:pt x="22" y="4"/>
                    </a:cubicBezTo>
                    <a:cubicBezTo>
                      <a:pt x="23" y="5"/>
                      <a:pt x="24" y="6"/>
                      <a:pt x="24" y="8"/>
                    </a:cubicBezTo>
                    <a:cubicBezTo>
                      <a:pt x="25" y="9"/>
                      <a:pt x="25" y="11"/>
                      <a:pt x="25" y="13"/>
                    </a:cubicBezTo>
                    <a:close/>
                    <a:moveTo>
                      <a:pt x="19" y="13"/>
                    </a:moveTo>
                    <a:cubicBezTo>
                      <a:pt x="19" y="10"/>
                      <a:pt x="19" y="8"/>
                      <a:pt x="17" y="7"/>
                    </a:cubicBezTo>
                    <a:cubicBezTo>
                      <a:pt x="16" y="5"/>
                      <a:pt x="15" y="5"/>
                      <a:pt x="12" y="5"/>
                    </a:cubicBezTo>
                    <a:cubicBezTo>
                      <a:pt x="11" y="5"/>
                      <a:pt x="11" y="5"/>
                      <a:pt x="10" y="5"/>
                    </a:cubicBezTo>
                    <a:cubicBezTo>
                      <a:pt x="9" y="5"/>
                      <a:pt x="8" y="6"/>
                      <a:pt x="7" y="7"/>
                    </a:cubicBezTo>
                    <a:cubicBezTo>
                      <a:pt x="7" y="7"/>
                      <a:pt x="6" y="8"/>
                      <a:pt x="6" y="9"/>
                    </a:cubicBezTo>
                    <a:cubicBezTo>
                      <a:pt x="6" y="10"/>
                      <a:pt x="5" y="12"/>
                      <a:pt x="5" y="13"/>
                    </a:cubicBezTo>
                    <a:cubicBezTo>
                      <a:pt x="5" y="15"/>
                      <a:pt x="6" y="16"/>
                      <a:pt x="6" y="17"/>
                    </a:cubicBezTo>
                    <a:cubicBezTo>
                      <a:pt x="6" y="18"/>
                      <a:pt x="7" y="19"/>
                      <a:pt x="7" y="19"/>
                    </a:cubicBezTo>
                    <a:cubicBezTo>
                      <a:pt x="8" y="20"/>
                      <a:pt x="9" y="21"/>
                      <a:pt x="10" y="21"/>
                    </a:cubicBezTo>
                    <a:cubicBezTo>
                      <a:pt x="11" y="21"/>
                      <a:pt x="11" y="21"/>
                      <a:pt x="13" y="21"/>
                    </a:cubicBezTo>
                    <a:cubicBezTo>
                      <a:pt x="15" y="21"/>
                      <a:pt x="16" y="21"/>
                      <a:pt x="18" y="19"/>
                    </a:cubicBezTo>
                    <a:cubicBezTo>
                      <a:pt x="19" y="18"/>
                      <a:pt x="19" y="16"/>
                      <a:pt x="19"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304"/>
              <p:cNvSpPr>
                <a:spLocks/>
              </p:cNvSpPr>
              <p:nvPr/>
            </p:nvSpPr>
            <p:spPr bwMode="auto">
              <a:xfrm>
                <a:off x="1951043" y="4764116"/>
                <a:ext cx="58738" cy="123826"/>
              </a:xfrm>
              <a:custGeom>
                <a:avLst/>
                <a:gdLst>
                  <a:gd name="T0" fmla="*/ 15 w 16"/>
                  <a:gd name="T1" fmla="*/ 32 h 33"/>
                  <a:gd name="T2" fmla="*/ 14 w 16"/>
                  <a:gd name="T3" fmla="*/ 33 h 33"/>
                  <a:gd name="T4" fmla="*/ 13 w 16"/>
                  <a:gd name="T5" fmla="*/ 33 h 33"/>
                  <a:gd name="T6" fmla="*/ 12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4 w 16"/>
                  <a:gd name="T37" fmla="*/ 28 h 33"/>
                  <a:gd name="T38" fmla="*/ 15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5" y="33"/>
                      <a:pt x="14" y="33"/>
                    </a:cubicBezTo>
                    <a:cubicBezTo>
                      <a:pt x="14" y="33"/>
                      <a:pt x="13" y="33"/>
                      <a:pt x="13" y="33"/>
                    </a:cubicBezTo>
                    <a:cubicBezTo>
                      <a:pt x="12" y="33"/>
                      <a:pt x="12" y="33"/>
                      <a:pt x="12"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4" y="28"/>
                    </a:cubicBezTo>
                    <a:cubicBezTo>
                      <a:pt x="14" y="28"/>
                      <a:pt x="14" y="28"/>
                      <a:pt x="15" y="28"/>
                    </a:cubicBezTo>
                    <a:cubicBezTo>
                      <a:pt x="15" y="28"/>
                      <a:pt x="16" y="28"/>
                      <a:pt x="16" y="28"/>
                    </a:cubicBezTo>
                    <a:cubicBezTo>
                      <a:pt x="16" y="32"/>
                      <a:pt x="16" y="32"/>
                      <a:pt x="16" y="32"/>
                    </a:cubicBezTo>
                    <a:cubicBezTo>
                      <a:pt x="16" y="32"/>
                      <a:pt x="16"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305"/>
              <p:cNvSpPr>
                <a:spLocks noEditPoints="1"/>
              </p:cNvSpPr>
              <p:nvPr/>
            </p:nvSpPr>
            <p:spPr bwMode="auto">
              <a:xfrm>
                <a:off x="2022480" y="4791104"/>
                <a:ext cx="82550" cy="96838"/>
              </a:xfrm>
              <a:custGeom>
                <a:avLst/>
                <a:gdLst>
                  <a:gd name="T0" fmla="*/ 5 w 22"/>
                  <a:gd name="T1" fmla="*/ 15 h 26"/>
                  <a:gd name="T2" fmla="*/ 8 w 22"/>
                  <a:gd name="T3" fmla="*/ 20 h 26"/>
                  <a:gd name="T4" fmla="*/ 13 w 22"/>
                  <a:gd name="T5" fmla="*/ 22 h 26"/>
                  <a:gd name="T6" fmla="*/ 17 w 22"/>
                  <a:gd name="T7" fmla="*/ 21 h 26"/>
                  <a:gd name="T8" fmla="*/ 20 w 22"/>
                  <a:gd name="T9" fmla="*/ 19 h 26"/>
                  <a:gd name="T10" fmla="*/ 20 w 22"/>
                  <a:gd name="T11" fmla="*/ 24 h 26"/>
                  <a:gd name="T12" fmla="*/ 19 w 22"/>
                  <a:gd name="T13" fmla="*/ 25 h 26"/>
                  <a:gd name="T14" fmla="*/ 17 w 22"/>
                  <a:gd name="T15" fmla="*/ 25 h 26"/>
                  <a:gd name="T16" fmla="*/ 15 w 22"/>
                  <a:gd name="T17" fmla="*/ 26 h 26"/>
                  <a:gd name="T18" fmla="*/ 12 w 22"/>
                  <a:gd name="T19" fmla="*/ 26 h 26"/>
                  <a:gd name="T20" fmla="*/ 7 w 22"/>
                  <a:gd name="T21" fmla="*/ 25 h 26"/>
                  <a:gd name="T22" fmla="*/ 3 w 22"/>
                  <a:gd name="T23" fmla="*/ 23 h 26"/>
                  <a:gd name="T24" fmla="*/ 1 w 22"/>
                  <a:gd name="T25" fmla="*/ 19 h 26"/>
                  <a:gd name="T26" fmla="*/ 0 w 22"/>
                  <a:gd name="T27" fmla="*/ 13 h 26"/>
                  <a:gd name="T28" fmla="*/ 1 w 22"/>
                  <a:gd name="T29" fmla="*/ 7 h 26"/>
                  <a:gd name="T30" fmla="*/ 4 w 22"/>
                  <a:gd name="T31" fmla="*/ 3 h 26"/>
                  <a:gd name="T32" fmla="*/ 7 w 22"/>
                  <a:gd name="T33" fmla="*/ 1 h 26"/>
                  <a:gd name="T34" fmla="*/ 12 w 22"/>
                  <a:gd name="T35" fmla="*/ 0 h 26"/>
                  <a:gd name="T36" fmla="*/ 16 w 22"/>
                  <a:gd name="T37" fmla="*/ 1 h 26"/>
                  <a:gd name="T38" fmla="*/ 20 w 22"/>
                  <a:gd name="T39" fmla="*/ 3 h 26"/>
                  <a:gd name="T40" fmla="*/ 22 w 22"/>
                  <a:gd name="T41" fmla="*/ 7 h 26"/>
                  <a:gd name="T42" fmla="*/ 22 w 22"/>
                  <a:gd name="T43" fmla="*/ 12 h 26"/>
                  <a:gd name="T44" fmla="*/ 22 w 22"/>
                  <a:gd name="T45" fmla="*/ 15 h 26"/>
                  <a:gd name="T46" fmla="*/ 5 w 22"/>
                  <a:gd name="T47" fmla="*/ 15 h 26"/>
                  <a:gd name="T48" fmla="*/ 16 w 22"/>
                  <a:gd name="T49" fmla="*/ 8 h 26"/>
                  <a:gd name="T50" fmla="*/ 16 w 22"/>
                  <a:gd name="T51" fmla="*/ 6 h 26"/>
                  <a:gd name="T52" fmla="*/ 14 w 22"/>
                  <a:gd name="T53" fmla="*/ 5 h 26"/>
                  <a:gd name="T54" fmla="*/ 12 w 22"/>
                  <a:gd name="T55" fmla="*/ 4 h 26"/>
                  <a:gd name="T56" fmla="*/ 9 w 22"/>
                  <a:gd name="T57" fmla="*/ 5 h 26"/>
                  <a:gd name="T58" fmla="*/ 8 w 22"/>
                  <a:gd name="T59" fmla="*/ 6 h 26"/>
                  <a:gd name="T60" fmla="*/ 6 w 22"/>
                  <a:gd name="T61" fmla="*/ 8 h 26"/>
                  <a:gd name="T62" fmla="*/ 5 w 22"/>
                  <a:gd name="T63" fmla="*/ 10 h 26"/>
                  <a:gd name="T64" fmla="*/ 17 w 22"/>
                  <a:gd name="T65" fmla="*/ 10 h 26"/>
                  <a:gd name="T66" fmla="*/ 16 w 22"/>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5" y="15"/>
                    </a:moveTo>
                    <a:cubicBezTo>
                      <a:pt x="6" y="17"/>
                      <a:pt x="6" y="19"/>
                      <a:pt x="8" y="20"/>
                    </a:cubicBezTo>
                    <a:cubicBezTo>
                      <a:pt x="9" y="21"/>
                      <a:pt x="11" y="22"/>
                      <a:pt x="13" y="22"/>
                    </a:cubicBezTo>
                    <a:cubicBezTo>
                      <a:pt x="14" y="22"/>
                      <a:pt x="16" y="21"/>
                      <a:pt x="17" y="21"/>
                    </a:cubicBezTo>
                    <a:cubicBezTo>
                      <a:pt x="18" y="20"/>
                      <a:pt x="19" y="20"/>
                      <a:pt x="20" y="19"/>
                    </a:cubicBezTo>
                    <a:cubicBezTo>
                      <a:pt x="20" y="24"/>
                      <a:pt x="20" y="24"/>
                      <a:pt x="20" y="24"/>
                    </a:cubicBezTo>
                    <a:cubicBezTo>
                      <a:pt x="20" y="24"/>
                      <a:pt x="20" y="24"/>
                      <a:pt x="19" y="25"/>
                    </a:cubicBezTo>
                    <a:cubicBezTo>
                      <a:pt x="19" y="25"/>
                      <a:pt x="18" y="25"/>
                      <a:pt x="17" y="25"/>
                    </a:cubicBezTo>
                    <a:cubicBezTo>
                      <a:pt x="16" y="25"/>
                      <a:pt x="16" y="26"/>
                      <a:pt x="15" y="26"/>
                    </a:cubicBezTo>
                    <a:cubicBezTo>
                      <a:pt x="14" y="26"/>
                      <a:pt x="13" y="26"/>
                      <a:pt x="12" y="26"/>
                    </a:cubicBezTo>
                    <a:cubicBezTo>
                      <a:pt x="10" y="26"/>
                      <a:pt x="8" y="26"/>
                      <a:pt x="7" y="25"/>
                    </a:cubicBezTo>
                    <a:cubicBezTo>
                      <a:pt x="5" y="25"/>
                      <a:pt x="4" y="24"/>
                      <a:pt x="3" y="23"/>
                    </a:cubicBezTo>
                    <a:cubicBezTo>
                      <a:pt x="2" y="22"/>
                      <a:pt x="1" y="20"/>
                      <a:pt x="1" y="19"/>
                    </a:cubicBezTo>
                    <a:cubicBezTo>
                      <a:pt x="0" y="17"/>
                      <a:pt x="0" y="15"/>
                      <a:pt x="0" y="13"/>
                    </a:cubicBezTo>
                    <a:cubicBezTo>
                      <a:pt x="0" y="11"/>
                      <a:pt x="0" y="9"/>
                      <a:pt x="1" y="7"/>
                    </a:cubicBezTo>
                    <a:cubicBezTo>
                      <a:pt x="2" y="6"/>
                      <a:pt x="2" y="4"/>
                      <a:pt x="4" y="3"/>
                    </a:cubicBezTo>
                    <a:cubicBezTo>
                      <a:pt x="5" y="2"/>
                      <a:pt x="6" y="1"/>
                      <a:pt x="7" y="1"/>
                    </a:cubicBezTo>
                    <a:cubicBezTo>
                      <a:pt x="9" y="0"/>
                      <a:pt x="10" y="0"/>
                      <a:pt x="12" y="0"/>
                    </a:cubicBezTo>
                    <a:cubicBezTo>
                      <a:pt x="13" y="0"/>
                      <a:pt x="15" y="0"/>
                      <a:pt x="16" y="1"/>
                    </a:cubicBezTo>
                    <a:cubicBezTo>
                      <a:pt x="18" y="1"/>
                      <a:pt x="19" y="2"/>
                      <a:pt x="20" y="3"/>
                    </a:cubicBezTo>
                    <a:cubicBezTo>
                      <a:pt x="21" y="4"/>
                      <a:pt x="21" y="6"/>
                      <a:pt x="22" y="7"/>
                    </a:cubicBezTo>
                    <a:cubicBezTo>
                      <a:pt x="22" y="9"/>
                      <a:pt x="22" y="10"/>
                      <a:pt x="22" y="12"/>
                    </a:cubicBezTo>
                    <a:cubicBezTo>
                      <a:pt x="22" y="15"/>
                      <a:pt x="22" y="15"/>
                      <a:pt x="22" y="15"/>
                    </a:cubicBezTo>
                    <a:lnTo>
                      <a:pt x="5" y="15"/>
                    </a:lnTo>
                    <a:close/>
                    <a:moveTo>
                      <a:pt x="16" y="8"/>
                    </a:moveTo>
                    <a:cubicBezTo>
                      <a:pt x="16" y="7"/>
                      <a:pt x="16" y="7"/>
                      <a:pt x="16" y="6"/>
                    </a:cubicBezTo>
                    <a:cubicBezTo>
                      <a:pt x="15" y="6"/>
                      <a:pt x="15" y="5"/>
                      <a:pt x="14" y="5"/>
                    </a:cubicBezTo>
                    <a:cubicBezTo>
                      <a:pt x="13" y="5"/>
                      <a:pt x="12" y="4"/>
                      <a:pt x="12" y="4"/>
                    </a:cubicBezTo>
                    <a:cubicBezTo>
                      <a:pt x="11" y="4"/>
                      <a:pt x="10" y="5"/>
                      <a:pt x="9" y="5"/>
                    </a:cubicBezTo>
                    <a:cubicBezTo>
                      <a:pt x="9" y="5"/>
                      <a:pt x="8" y="6"/>
                      <a:pt x="8" y="6"/>
                    </a:cubicBezTo>
                    <a:cubicBezTo>
                      <a:pt x="7" y="7"/>
                      <a:pt x="7" y="7"/>
                      <a:pt x="6" y="8"/>
                    </a:cubicBezTo>
                    <a:cubicBezTo>
                      <a:pt x="6" y="9"/>
                      <a:pt x="6" y="10"/>
                      <a:pt x="5" y="10"/>
                    </a:cubicBezTo>
                    <a:cubicBezTo>
                      <a:pt x="17" y="10"/>
                      <a:pt x="17" y="10"/>
                      <a:pt x="17" y="10"/>
                    </a:cubicBezTo>
                    <a:cubicBezTo>
                      <a:pt x="17" y="10"/>
                      <a:pt x="17" y="9"/>
                      <a:pt x="1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306"/>
              <p:cNvSpPr>
                <a:spLocks/>
              </p:cNvSpPr>
              <p:nvPr/>
            </p:nvSpPr>
            <p:spPr bwMode="auto">
              <a:xfrm>
                <a:off x="2127256" y="4791104"/>
                <a:ext cx="82550" cy="93663"/>
              </a:xfrm>
              <a:custGeom>
                <a:avLst/>
                <a:gdLst>
                  <a:gd name="T0" fmla="*/ 16 w 22"/>
                  <a:gd name="T1" fmla="*/ 25 h 25"/>
                  <a:gd name="T2" fmla="*/ 16 w 22"/>
                  <a:gd name="T3" fmla="*/ 12 h 25"/>
                  <a:gd name="T4" fmla="*/ 15 w 22"/>
                  <a:gd name="T5" fmla="*/ 6 h 25"/>
                  <a:gd name="T6" fmla="*/ 11 w 22"/>
                  <a:gd name="T7" fmla="*/ 5 h 25"/>
                  <a:gd name="T8" fmla="*/ 9 w 22"/>
                  <a:gd name="T9" fmla="*/ 5 h 25"/>
                  <a:gd name="T10" fmla="*/ 7 w 22"/>
                  <a:gd name="T11" fmla="*/ 6 h 25"/>
                  <a:gd name="T12" fmla="*/ 6 w 22"/>
                  <a:gd name="T13" fmla="*/ 9 h 25"/>
                  <a:gd name="T14" fmla="*/ 5 w 22"/>
                  <a:gd name="T15" fmla="*/ 11 h 25"/>
                  <a:gd name="T16" fmla="*/ 5 w 22"/>
                  <a:gd name="T17" fmla="*/ 25 h 25"/>
                  <a:gd name="T18" fmla="*/ 0 w 22"/>
                  <a:gd name="T19" fmla="*/ 25 h 25"/>
                  <a:gd name="T20" fmla="*/ 0 w 22"/>
                  <a:gd name="T21" fmla="*/ 1 h 25"/>
                  <a:gd name="T22" fmla="*/ 5 w 22"/>
                  <a:gd name="T23" fmla="*/ 1 h 25"/>
                  <a:gd name="T24" fmla="*/ 5 w 22"/>
                  <a:gd name="T25" fmla="*/ 5 h 25"/>
                  <a:gd name="T26" fmla="*/ 5 w 22"/>
                  <a:gd name="T27" fmla="*/ 5 h 25"/>
                  <a:gd name="T28" fmla="*/ 9 w 22"/>
                  <a:gd name="T29" fmla="*/ 1 h 25"/>
                  <a:gd name="T30" fmla="*/ 13 w 22"/>
                  <a:gd name="T31" fmla="*/ 0 h 25"/>
                  <a:gd name="T32" fmla="*/ 20 w 22"/>
                  <a:gd name="T33" fmla="*/ 3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2"/>
                      <a:pt x="16" y="12"/>
                      <a:pt x="16" y="12"/>
                    </a:cubicBezTo>
                    <a:cubicBezTo>
                      <a:pt x="16" y="9"/>
                      <a:pt x="16" y="7"/>
                      <a:pt x="15" y="6"/>
                    </a:cubicBezTo>
                    <a:cubicBezTo>
                      <a:pt x="14" y="5"/>
                      <a:pt x="13" y="5"/>
                      <a:pt x="11" y="5"/>
                    </a:cubicBezTo>
                    <a:cubicBezTo>
                      <a:pt x="10" y="5"/>
                      <a:pt x="10" y="5"/>
                      <a:pt x="9" y="5"/>
                    </a:cubicBezTo>
                    <a:cubicBezTo>
                      <a:pt x="8" y="5"/>
                      <a:pt x="7" y="6"/>
                      <a:pt x="7" y="6"/>
                    </a:cubicBezTo>
                    <a:cubicBezTo>
                      <a:pt x="6" y="7"/>
                      <a:pt x="6" y="8"/>
                      <a:pt x="6" y="9"/>
                    </a:cubicBezTo>
                    <a:cubicBezTo>
                      <a:pt x="5" y="9"/>
                      <a:pt x="5" y="10"/>
                      <a:pt x="5" y="11"/>
                    </a:cubicBezTo>
                    <a:cubicBezTo>
                      <a:pt x="5" y="25"/>
                      <a:pt x="5" y="25"/>
                      <a:pt x="5" y="25"/>
                    </a:cubicBezTo>
                    <a:cubicBezTo>
                      <a:pt x="0" y="25"/>
                      <a:pt x="0" y="25"/>
                      <a:pt x="0" y="25"/>
                    </a:cubicBezTo>
                    <a:cubicBezTo>
                      <a:pt x="0" y="1"/>
                      <a:pt x="0" y="1"/>
                      <a:pt x="0" y="1"/>
                    </a:cubicBezTo>
                    <a:cubicBezTo>
                      <a:pt x="5" y="1"/>
                      <a:pt x="5" y="1"/>
                      <a:pt x="5" y="1"/>
                    </a:cubicBezTo>
                    <a:cubicBezTo>
                      <a:pt x="5" y="5"/>
                      <a:pt x="5" y="5"/>
                      <a:pt x="5" y="5"/>
                    </a:cubicBezTo>
                    <a:cubicBezTo>
                      <a:pt x="5" y="5"/>
                      <a:pt x="5" y="5"/>
                      <a:pt x="5" y="5"/>
                    </a:cubicBezTo>
                    <a:cubicBezTo>
                      <a:pt x="6" y="3"/>
                      <a:pt x="8" y="2"/>
                      <a:pt x="9" y="1"/>
                    </a:cubicBezTo>
                    <a:cubicBezTo>
                      <a:pt x="10" y="0"/>
                      <a:pt x="12" y="0"/>
                      <a:pt x="13" y="0"/>
                    </a:cubicBezTo>
                    <a:cubicBezTo>
                      <a:pt x="16" y="0"/>
                      <a:pt x="18" y="1"/>
                      <a:pt x="20" y="3"/>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307"/>
              <p:cNvSpPr>
                <a:spLocks/>
              </p:cNvSpPr>
              <p:nvPr/>
            </p:nvSpPr>
            <p:spPr bwMode="auto">
              <a:xfrm>
                <a:off x="2224093" y="4764116"/>
                <a:ext cx="60325" cy="123826"/>
              </a:xfrm>
              <a:custGeom>
                <a:avLst/>
                <a:gdLst>
                  <a:gd name="T0" fmla="*/ 15 w 16"/>
                  <a:gd name="T1" fmla="*/ 32 h 33"/>
                  <a:gd name="T2" fmla="*/ 14 w 16"/>
                  <a:gd name="T3" fmla="*/ 33 h 33"/>
                  <a:gd name="T4" fmla="*/ 13 w 16"/>
                  <a:gd name="T5" fmla="*/ 33 h 33"/>
                  <a:gd name="T6" fmla="*/ 11 w 16"/>
                  <a:gd name="T7" fmla="*/ 33 h 33"/>
                  <a:gd name="T8" fmla="*/ 6 w 16"/>
                  <a:gd name="T9" fmla="*/ 31 h 33"/>
                  <a:gd name="T10" fmla="*/ 4 w 16"/>
                  <a:gd name="T11" fmla="*/ 25 h 33"/>
                  <a:gd name="T12" fmla="*/ 4 w 16"/>
                  <a:gd name="T13" fmla="*/ 12 h 33"/>
                  <a:gd name="T14" fmla="*/ 0 w 16"/>
                  <a:gd name="T15" fmla="*/ 12 h 33"/>
                  <a:gd name="T16" fmla="*/ 0 w 16"/>
                  <a:gd name="T17" fmla="*/ 8 h 33"/>
                  <a:gd name="T18" fmla="*/ 4 w 16"/>
                  <a:gd name="T19" fmla="*/ 8 h 33"/>
                  <a:gd name="T20" fmla="*/ 4 w 16"/>
                  <a:gd name="T21" fmla="*/ 2 h 33"/>
                  <a:gd name="T22" fmla="*/ 10 w 16"/>
                  <a:gd name="T23" fmla="*/ 0 h 33"/>
                  <a:gd name="T24" fmla="*/ 10 w 16"/>
                  <a:gd name="T25" fmla="*/ 8 h 33"/>
                  <a:gd name="T26" fmla="*/ 16 w 16"/>
                  <a:gd name="T27" fmla="*/ 8 h 33"/>
                  <a:gd name="T28" fmla="*/ 16 w 16"/>
                  <a:gd name="T29" fmla="*/ 12 h 33"/>
                  <a:gd name="T30" fmla="*/ 10 w 16"/>
                  <a:gd name="T31" fmla="*/ 12 h 33"/>
                  <a:gd name="T32" fmla="*/ 10 w 16"/>
                  <a:gd name="T33" fmla="*/ 24 h 33"/>
                  <a:gd name="T34" fmla="*/ 11 w 16"/>
                  <a:gd name="T35" fmla="*/ 27 h 33"/>
                  <a:gd name="T36" fmla="*/ 13 w 16"/>
                  <a:gd name="T37" fmla="*/ 28 h 33"/>
                  <a:gd name="T38" fmla="*/ 14 w 16"/>
                  <a:gd name="T39" fmla="*/ 28 h 33"/>
                  <a:gd name="T40" fmla="*/ 16 w 16"/>
                  <a:gd name="T41" fmla="*/ 28 h 33"/>
                  <a:gd name="T42" fmla="*/ 16 w 16"/>
                  <a:gd name="T43" fmla="*/ 32 h 33"/>
                  <a:gd name="T44" fmla="*/ 15 w 16"/>
                  <a:gd name="T4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5" y="32"/>
                    </a:moveTo>
                    <a:cubicBezTo>
                      <a:pt x="15" y="33"/>
                      <a:pt x="14" y="33"/>
                      <a:pt x="14" y="33"/>
                    </a:cubicBezTo>
                    <a:cubicBezTo>
                      <a:pt x="13" y="33"/>
                      <a:pt x="13" y="33"/>
                      <a:pt x="13" y="33"/>
                    </a:cubicBezTo>
                    <a:cubicBezTo>
                      <a:pt x="12" y="33"/>
                      <a:pt x="12" y="33"/>
                      <a:pt x="11" y="33"/>
                    </a:cubicBezTo>
                    <a:cubicBezTo>
                      <a:pt x="9" y="33"/>
                      <a:pt x="7" y="32"/>
                      <a:pt x="6" y="31"/>
                    </a:cubicBezTo>
                    <a:cubicBezTo>
                      <a:pt x="5" y="30"/>
                      <a:pt x="4" y="28"/>
                      <a:pt x="4" y="25"/>
                    </a:cubicBezTo>
                    <a:cubicBezTo>
                      <a:pt x="4" y="12"/>
                      <a:pt x="4" y="12"/>
                      <a:pt x="4" y="12"/>
                    </a:cubicBezTo>
                    <a:cubicBezTo>
                      <a:pt x="0" y="12"/>
                      <a:pt x="0" y="12"/>
                      <a:pt x="0" y="12"/>
                    </a:cubicBezTo>
                    <a:cubicBezTo>
                      <a:pt x="0" y="8"/>
                      <a:pt x="0" y="8"/>
                      <a:pt x="0" y="8"/>
                    </a:cubicBezTo>
                    <a:cubicBezTo>
                      <a:pt x="4" y="8"/>
                      <a:pt x="4" y="8"/>
                      <a:pt x="4" y="8"/>
                    </a:cubicBezTo>
                    <a:cubicBezTo>
                      <a:pt x="4" y="2"/>
                      <a:pt x="4" y="2"/>
                      <a:pt x="4" y="2"/>
                    </a:cubicBezTo>
                    <a:cubicBezTo>
                      <a:pt x="10" y="0"/>
                      <a:pt x="10" y="0"/>
                      <a:pt x="10" y="0"/>
                    </a:cubicBezTo>
                    <a:cubicBezTo>
                      <a:pt x="10" y="8"/>
                      <a:pt x="10" y="8"/>
                      <a:pt x="10" y="8"/>
                    </a:cubicBezTo>
                    <a:cubicBezTo>
                      <a:pt x="16" y="8"/>
                      <a:pt x="16" y="8"/>
                      <a:pt x="16" y="8"/>
                    </a:cubicBezTo>
                    <a:cubicBezTo>
                      <a:pt x="16" y="12"/>
                      <a:pt x="16" y="12"/>
                      <a:pt x="16" y="12"/>
                    </a:cubicBezTo>
                    <a:cubicBezTo>
                      <a:pt x="10" y="12"/>
                      <a:pt x="10" y="12"/>
                      <a:pt x="10" y="12"/>
                    </a:cubicBezTo>
                    <a:cubicBezTo>
                      <a:pt x="10" y="24"/>
                      <a:pt x="10" y="24"/>
                      <a:pt x="10" y="24"/>
                    </a:cubicBezTo>
                    <a:cubicBezTo>
                      <a:pt x="10" y="26"/>
                      <a:pt x="10" y="27"/>
                      <a:pt x="11" y="27"/>
                    </a:cubicBezTo>
                    <a:cubicBezTo>
                      <a:pt x="11" y="28"/>
                      <a:pt x="12" y="28"/>
                      <a:pt x="13" y="28"/>
                    </a:cubicBezTo>
                    <a:cubicBezTo>
                      <a:pt x="14" y="28"/>
                      <a:pt x="14" y="28"/>
                      <a:pt x="14" y="28"/>
                    </a:cubicBezTo>
                    <a:cubicBezTo>
                      <a:pt x="15" y="28"/>
                      <a:pt x="15" y="28"/>
                      <a:pt x="16" y="28"/>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308"/>
              <p:cNvSpPr>
                <a:spLocks noEditPoints="1"/>
              </p:cNvSpPr>
              <p:nvPr/>
            </p:nvSpPr>
            <p:spPr bwMode="auto">
              <a:xfrm>
                <a:off x="2300294" y="4749829"/>
                <a:ext cx="25400" cy="134938"/>
              </a:xfrm>
              <a:custGeom>
                <a:avLst/>
                <a:gdLst>
                  <a:gd name="T0" fmla="*/ 7 w 7"/>
                  <a:gd name="T1" fmla="*/ 3 h 36"/>
                  <a:gd name="T2" fmla="*/ 7 w 7"/>
                  <a:gd name="T3" fmla="*/ 4 h 36"/>
                  <a:gd name="T4" fmla="*/ 6 w 7"/>
                  <a:gd name="T5" fmla="*/ 5 h 36"/>
                  <a:gd name="T6" fmla="*/ 5 w 7"/>
                  <a:gd name="T7" fmla="*/ 6 h 36"/>
                  <a:gd name="T8" fmla="*/ 4 w 7"/>
                  <a:gd name="T9" fmla="*/ 6 h 36"/>
                  <a:gd name="T10" fmla="*/ 2 w 7"/>
                  <a:gd name="T11" fmla="*/ 6 h 36"/>
                  <a:gd name="T12" fmla="*/ 1 w 7"/>
                  <a:gd name="T13" fmla="*/ 5 h 36"/>
                  <a:gd name="T14" fmla="*/ 1 w 7"/>
                  <a:gd name="T15" fmla="*/ 4 h 36"/>
                  <a:gd name="T16" fmla="*/ 0 w 7"/>
                  <a:gd name="T17" fmla="*/ 3 h 36"/>
                  <a:gd name="T18" fmla="*/ 1 w 7"/>
                  <a:gd name="T19" fmla="*/ 2 h 36"/>
                  <a:gd name="T20" fmla="*/ 1 w 7"/>
                  <a:gd name="T21" fmla="*/ 1 h 36"/>
                  <a:gd name="T22" fmla="*/ 2 w 7"/>
                  <a:gd name="T23" fmla="*/ 0 h 36"/>
                  <a:gd name="T24" fmla="*/ 4 w 7"/>
                  <a:gd name="T25" fmla="*/ 0 h 36"/>
                  <a:gd name="T26" fmla="*/ 5 w 7"/>
                  <a:gd name="T27" fmla="*/ 0 h 36"/>
                  <a:gd name="T28" fmla="*/ 6 w 7"/>
                  <a:gd name="T29" fmla="*/ 1 h 36"/>
                  <a:gd name="T30" fmla="*/ 7 w 7"/>
                  <a:gd name="T31" fmla="*/ 2 h 36"/>
                  <a:gd name="T32" fmla="*/ 7 w 7"/>
                  <a:gd name="T33" fmla="*/ 3 h 36"/>
                  <a:gd name="T34" fmla="*/ 1 w 7"/>
                  <a:gd name="T35" fmla="*/ 36 h 36"/>
                  <a:gd name="T36" fmla="*/ 1 w 7"/>
                  <a:gd name="T37" fmla="*/ 12 h 36"/>
                  <a:gd name="T38" fmla="*/ 6 w 7"/>
                  <a:gd name="T39" fmla="*/ 12 h 36"/>
                  <a:gd name="T40" fmla="*/ 6 w 7"/>
                  <a:gd name="T41" fmla="*/ 36 h 36"/>
                  <a:gd name="T42" fmla="*/ 1 w 7"/>
                  <a:gd name="T4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6">
                    <a:moveTo>
                      <a:pt x="7" y="3"/>
                    </a:moveTo>
                    <a:cubicBezTo>
                      <a:pt x="7" y="3"/>
                      <a:pt x="7" y="4"/>
                      <a:pt x="7" y="4"/>
                    </a:cubicBezTo>
                    <a:cubicBezTo>
                      <a:pt x="7" y="5"/>
                      <a:pt x="7" y="5"/>
                      <a:pt x="6" y="5"/>
                    </a:cubicBezTo>
                    <a:cubicBezTo>
                      <a:pt x="6" y="5"/>
                      <a:pt x="6" y="6"/>
                      <a:pt x="5" y="6"/>
                    </a:cubicBezTo>
                    <a:cubicBezTo>
                      <a:pt x="5" y="6"/>
                      <a:pt x="4" y="6"/>
                      <a:pt x="4" y="6"/>
                    </a:cubicBezTo>
                    <a:cubicBezTo>
                      <a:pt x="3" y="6"/>
                      <a:pt x="3" y="6"/>
                      <a:pt x="2" y="6"/>
                    </a:cubicBezTo>
                    <a:cubicBezTo>
                      <a:pt x="2" y="6"/>
                      <a:pt x="2" y="5"/>
                      <a:pt x="1" y="5"/>
                    </a:cubicBezTo>
                    <a:cubicBezTo>
                      <a:pt x="1" y="5"/>
                      <a:pt x="1" y="5"/>
                      <a:pt x="1" y="4"/>
                    </a:cubicBezTo>
                    <a:cubicBezTo>
                      <a:pt x="0" y="4"/>
                      <a:pt x="0" y="3"/>
                      <a:pt x="0" y="3"/>
                    </a:cubicBezTo>
                    <a:cubicBezTo>
                      <a:pt x="0" y="2"/>
                      <a:pt x="0" y="2"/>
                      <a:pt x="1" y="2"/>
                    </a:cubicBezTo>
                    <a:cubicBezTo>
                      <a:pt x="1" y="1"/>
                      <a:pt x="1" y="1"/>
                      <a:pt x="1" y="1"/>
                    </a:cubicBezTo>
                    <a:cubicBezTo>
                      <a:pt x="2" y="0"/>
                      <a:pt x="2" y="0"/>
                      <a:pt x="2" y="0"/>
                    </a:cubicBezTo>
                    <a:cubicBezTo>
                      <a:pt x="3" y="0"/>
                      <a:pt x="3" y="0"/>
                      <a:pt x="4" y="0"/>
                    </a:cubicBezTo>
                    <a:cubicBezTo>
                      <a:pt x="4" y="0"/>
                      <a:pt x="5" y="0"/>
                      <a:pt x="5" y="0"/>
                    </a:cubicBezTo>
                    <a:cubicBezTo>
                      <a:pt x="6" y="0"/>
                      <a:pt x="6" y="0"/>
                      <a:pt x="6" y="1"/>
                    </a:cubicBezTo>
                    <a:cubicBezTo>
                      <a:pt x="6" y="1"/>
                      <a:pt x="7" y="1"/>
                      <a:pt x="7" y="2"/>
                    </a:cubicBezTo>
                    <a:cubicBezTo>
                      <a:pt x="7" y="2"/>
                      <a:pt x="7" y="2"/>
                      <a:pt x="7" y="3"/>
                    </a:cubicBezTo>
                    <a:close/>
                    <a:moveTo>
                      <a:pt x="1" y="36"/>
                    </a:moveTo>
                    <a:cubicBezTo>
                      <a:pt x="1" y="12"/>
                      <a:pt x="1" y="12"/>
                      <a:pt x="1" y="12"/>
                    </a:cubicBezTo>
                    <a:cubicBezTo>
                      <a:pt x="6" y="12"/>
                      <a:pt x="6" y="12"/>
                      <a:pt x="6" y="12"/>
                    </a:cubicBezTo>
                    <a:cubicBezTo>
                      <a:pt x="6" y="36"/>
                      <a:pt x="6" y="36"/>
                      <a:pt x="6" y="36"/>
                    </a:cubicBezTo>
                    <a:lnTo>
                      <a:pt x="1"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309"/>
              <p:cNvSpPr>
                <a:spLocks noEditPoints="1"/>
              </p:cNvSpPr>
              <p:nvPr/>
            </p:nvSpPr>
            <p:spPr bwMode="auto">
              <a:xfrm>
                <a:off x="2344744" y="4791104"/>
                <a:ext cx="79375" cy="96838"/>
              </a:xfrm>
              <a:custGeom>
                <a:avLst/>
                <a:gdLst>
                  <a:gd name="T0" fmla="*/ 15 w 21"/>
                  <a:gd name="T1" fmla="*/ 25 h 26"/>
                  <a:gd name="T2" fmla="*/ 15 w 21"/>
                  <a:gd name="T3" fmla="*/ 22 h 26"/>
                  <a:gd name="T4" fmla="*/ 15 w 21"/>
                  <a:gd name="T5" fmla="*/ 22 h 26"/>
                  <a:gd name="T6" fmla="*/ 12 w 21"/>
                  <a:gd name="T7" fmla="*/ 25 h 26"/>
                  <a:gd name="T8" fmla="*/ 8 w 21"/>
                  <a:gd name="T9" fmla="*/ 26 h 26"/>
                  <a:gd name="T10" fmla="*/ 4 w 21"/>
                  <a:gd name="T11" fmla="*/ 25 h 26"/>
                  <a:gd name="T12" fmla="*/ 2 w 21"/>
                  <a:gd name="T13" fmla="*/ 24 h 26"/>
                  <a:gd name="T14" fmla="*/ 0 w 21"/>
                  <a:gd name="T15" fmla="*/ 22 h 26"/>
                  <a:gd name="T16" fmla="*/ 0 w 21"/>
                  <a:gd name="T17" fmla="*/ 19 h 26"/>
                  <a:gd name="T18" fmla="*/ 0 w 21"/>
                  <a:gd name="T19" fmla="*/ 16 h 26"/>
                  <a:gd name="T20" fmla="*/ 2 w 21"/>
                  <a:gd name="T21" fmla="*/ 13 h 26"/>
                  <a:gd name="T22" fmla="*/ 4 w 21"/>
                  <a:gd name="T23" fmla="*/ 11 h 26"/>
                  <a:gd name="T24" fmla="*/ 8 w 21"/>
                  <a:gd name="T25" fmla="*/ 10 h 26"/>
                  <a:gd name="T26" fmla="*/ 15 w 21"/>
                  <a:gd name="T27" fmla="*/ 9 h 26"/>
                  <a:gd name="T28" fmla="*/ 14 w 21"/>
                  <a:gd name="T29" fmla="*/ 6 h 26"/>
                  <a:gd name="T30" fmla="*/ 11 w 21"/>
                  <a:gd name="T31" fmla="*/ 4 h 26"/>
                  <a:gd name="T32" fmla="*/ 6 w 21"/>
                  <a:gd name="T33" fmla="*/ 5 h 26"/>
                  <a:gd name="T34" fmla="*/ 2 w 21"/>
                  <a:gd name="T35" fmla="*/ 7 h 26"/>
                  <a:gd name="T36" fmla="*/ 2 w 21"/>
                  <a:gd name="T37" fmla="*/ 2 h 26"/>
                  <a:gd name="T38" fmla="*/ 4 w 21"/>
                  <a:gd name="T39" fmla="*/ 2 h 26"/>
                  <a:gd name="T40" fmla="*/ 6 w 21"/>
                  <a:gd name="T41" fmla="*/ 1 h 26"/>
                  <a:gd name="T42" fmla="*/ 9 w 21"/>
                  <a:gd name="T43" fmla="*/ 0 h 26"/>
                  <a:gd name="T44" fmla="*/ 11 w 21"/>
                  <a:gd name="T45" fmla="*/ 0 h 26"/>
                  <a:gd name="T46" fmla="*/ 15 w 21"/>
                  <a:gd name="T47" fmla="*/ 1 h 26"/>
                  <a:gd name="T48" fmla="*/ 18 w 21"/>
                  <a:gd name="T49" fmla="*/ 3 h 26"/>
                  <a:gd name="T50" fmla="*/ 20 w 21"/>
                  <a:gd name="T51" fmla="*/ 6 h 26"/>
                  <a:gd name="T52" fmla="*/ 21 w 21"/>
                  <a:gd name="T53" fmla="*/ 10 h 26"/>
                  <a:gd name="T54" fmla="*/ 21 w 21"/>
                  <a:gd name="T55" fmla="*/ 25 h 26"/>
                  <a:gd name="T56" fmla="*/ 15 w 21"/>
                  <a:gd name="T57" fmla="*/ 25 h 26"/>
                  <a:gd name="T58" fmla="*/ 10 w 21"/>
                  <a:gd name="T59" fmla="*/ 14 h 26"/>
                  <a:gd name="T60" fmla="*/ 8 w 21"/>
                  <a:gd name="T61" fmla="*/ 15 h 26"/>
                  <a:gd name="T62" fmla="*/ 6 w 21"/>
                  <a:gd name="T63" fmla="*/ 15 h 26"/>
                  <a:gd name="T64" fmla="*/ 6 w 21"/>
                  <a:gd name="T65" fmla="*/ 17 h 26"/>
                  <a:gd name="T66" fmla="*/ 5 w 21"/>
                  <a:gd name="T67" fmla="*/ 18 h 26"/>
                  <a:gd name="T68" fmla="*/ 6 w 21"/>
                  <a:gd name="T69" fmla="*/ 19 h 26"/>
                  <a:gd name="T70" fmla="*/ 7 w 21"/>
                  <a:gd name="T71" fmla="*/ 21 h 26"/>
                  <a:gd name="T72" fmla="*/ 8 w 21"/>
                  <a:gd name="T73" fmla="*/ 21 h 26"/>
                  <a:gd name="T74" fmla="*/ 10 w 21"/>
                  <a:gd name="T75" fmla="*/ 22 h 26"/>
                  <a:gd name="T76" fmla="*/ 12 w 21"/>
                  <a:gd name="T77" fmla="*/ 21 h 26"/>
                  <a:gd name="T78" fmla="*/ 14 w 21"/>
                  <a:gd name="T79" fmla="*/ 20 h 26"/>
                  <a:gd name="T80" fmla="*/ 15 w 21"/>
                  <a:gd name="T81" fmla="*/ 18 h 26"/>
                  <a:gd name="T82" fmla="*/ 15 w 21"/>
                  <a:gd name="T83" fmla="*/ 16 h 26"/>
                  <a:gd name="T84" fmla="*/ 15 w 21"/>
                  <a:gd name="T85" fmla="*/ 13 h 26"/>
                  <a:gd name="T86" fmla="*/ 10 w 21"/>
                  <a:gd name="T8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6">
                    <a:moveTo>
                      <a:pt x="15" y="25"/>
                    </a:moveTo>
                    <a:cubicBezTo>
                      <a:pt x="15" y="22"/>
                      <a:pt x="15" y="22"/>
                      <a:pt x="15" y="22"/>
                    </a:cubicBezTo>
                    <a:cubicBezTo>
                      <a:pt x="15" y="22"/>
                      <a:pt x="15" y="22"/>
                      <a:pt x="15" y="22"/>
                    </a:cubicBezTo>
                    <a:cubicBezTo>
                      <a:pt x="14" y="23"/>
                      <a:pt x="13" y="24"/>
                      <a:pt x="12" y="25"/>
                    </a:cubicBezTo>
                    <a:cubicBezTo>
                      <a:pt x="11" y="26"/>
                      <a:pt x="9" y="26"/>
                      <a:pt x="8" y="26"/>
                    </a:cubicBezTo>
                    <a:cubicBezTo>
                      <a:pt x="7" y="26"/>
                      <a:pt x="5" y="26"/>
                      <a:pt x="4" y="25"/>
                    </a:cubicBezTo>
                    <a:cubicBezTo>
                      <a:pt x="3" y="25"/>
                      <a:pt x="3" y="25"/>
                      <a:pt x="2" y="24"/>
                    </a:cubicBezTo>
                    <a:cubicBezTo>
                      <a:pt x="1" y="23"/>
                      <a:pt x="1" y="23"/>
                      <a:pt x="0" y="22"/>
                    </a:cubicBezTo>
                    <a:cubicBezTo>
                      <a:pt x="0" y="21"/>
                      <a:pt x="0" y="20"/>
                      <a:pt x="0" y="19"/>
                    </a:cubicBezTo>
                    <a:cubicBezTo>
                      <a:pt x="0" y="18"/>
                      <a:pt x="0" y="17"/>
                      <a:pt x="0" y="16"/>
                    </a:cubicBezTo>
                    <a:cubicBezTo>
                      <a:pt x="1" y="15"/>
                      <a:pt x="1" y="14"/>
                      <a:pt x="2" y="13"/>
                    </a:cubicBezTo>
                    <a:cubicBezTo>
                      <a:pt x="2" y="13"/>
                      <a:pt x="3" y="12"/>
                      <a:pt x="4" y="11"/>
                    </a:cubicBezTo>
                    <a:cubicBezTo>
                      <a:pt x="5" y="11"/>
                      <a:pt x="7" y="11"/>
                      <a:pt x="8" y="10"/>
                    </a:cubicBezTo>
                    <a:cubicBezTo>
                      <a:pt x="15" y="9"/>
                      <a:pt x="15" y="9"/>
                      <a:pt x="15" y="9"/>
                    </a:cubicBezTo>
                    <a:cubicBezTo>
                      <a:pt x="15" y="8"/>
                      <a:pt x="15" y="6"/>
                      <a:pt x="14" y="6"/>
                    </a:cubicBezTo>
                    <a:cubicBezTo>
                      <a:pt x="13" y="5"/>
                      <a:pt x="12" y="4"/>
                      <a:pt x="11" y="4"/>
                    </a:cubicBezTo>
                    <a:cubicBezTo>
                      <a:pt x="9" y="4"/>
                      <a:pt x="8" y="5"/>
                      <a:pt x="6" y="5"/>
                    </a:cubicBezTo>
                    <a:cubicBezTo>
                      <a:pt x="5" y="6"/>
                      <a:pt x="3" y="6"/>
                      <a:pt x="2" y="7"/>
                    </a:cubicBezTo>
                    <a:cubicBezTo>
                      <a:pt x="2" y="2"/>
                      <a:pt x="2" y="2"/>
                      <a:pt x="2" y="2"/>
                    </a:cubicBezTo>
                    <a:cubicBezTo>
                      <a:pt x="3" y="2"/>
                      <a:pt x="3" y="2"/>
                      <a:pt x="4" y="2"/>
                    </a:cubicBezTo>
                    <a:cubicBezTo>
                      <a:pt x="4" y="1"/>
                      <a:pt x="5" y="1"/>
                      <a:pt x="6" y="1"/>
                    </a:cubicBezTo>
                    <a:cubicBezTo>
                      <a:pt x="7" y="1"/>
                      <a:pt x="8" y="0"/>
                      <a:pt x="9" y="0"/>
                    </a:cubicBezTo>
                    <a:cubicBezTo>
                      <a:pt x="9" y="0"/>
                      <a:pt x="10" y="0"/>
                      <a:pt x="11" y="0"/>
                    </a:cubicBezTo>
                    <a:cubicBezTo>
                      <a:pt x="13" y="0"/>
                      <a:pt x="14" y="0"/>
                      <a:pt x="15" y="1"/>
                    </a:cubicBezTo>
                    <a:cubicBezTo>
                      <a:pt x="17" y="1"/>
                      <a:pt x="18" y="2"/>
                      <a:pt x="18" y="3"/>
                    </a:cubicBezTo>
                    <a:cubicBezTo>
                      <a:pt x="19" y="3"/>
                      <a:pt x="20" y="4"/>
                      <a:pt x="20" y="6"/>
                    </a:cubicBezTo>
                    <a:cubicBezTo>
                      <a:pt x="21" y="7"/>
                      <a:pt x="21" y="8"/>
                      <a:pt x="21" y="10"/>
                    </a:cubicBezTo>
                    <a:cubicBezTo>
                      <a:pt x="21" y="25"/>
                      <a:pt x="21" y="25"/>
                      <a:pt x="21" y="25"/>
                    </a:cubicBezTo>
                    <a:lnTo>
                      <a:pt x="15" y="25"/>
                    </a:lnTo>
                    <a:close/>
                    <a:moveTo>
                      <a:pt x="10" y="14"/>
                    </a:moveTo>
                    <a:cubicBezTo>
                      <a:pt x="9" y="14"/>
                      <a:pt x="8" y="14"/>
                      <a:pt x="8" y="15"/>
                    </a:cubicBezTo>
                    <a:cubicBezTo>
                      <a:pt x="7" y="15"/>
                      <a:pt x="7" y="15"/>
                      <a:pt x="6" y="15"/>
                    </a:cubicBezTo>
                    <a:cubicBezTo>
                      <a:pt x="6" y="16"/>
                      <a:pt x="6" y="16"/>
                      <a:pt x="6" y="17"/>
                    </a:cubicBezTo>
                    <a:cubicBezTo>
                      <a:pt x="5" y="17"/>
                      <a:pt x="5" y="18"/>
                      <a:pt x="5" y="18"/>
                    </a:cubicBezTo>
                    <a:cubicBezTo>
                      <a:pt x="5" y="19"/>
                      <a:pt x="5" y="19"/>
                      <a:pt x="6" y="19"/>
                    </a:cubicBezTo>
                    <a:cubicBezTo>
                      <a:pt x="6" y="20"/>
                      <a:pt x="6" y="20"/>
                      <a:pt x="7" y="21"/>
                    </a:cubicBezTo>
                    <a:cubicBezTo>
                      <a:pt x="7" y="21"/>
                      <a:pt x="7" y="21"/>
                      <a:pt x="8" y="21"/>
                    </a:cubicBezTo>
                    <a:cubicBezTo>
                      <a:pt x="8" y="21"/>
                      <a:pt x="9" y="22"/>
                      <a:pt x="10" y="22"/>
                    </a:cubicBezTo>
                    <a:cubicBezTo>
                      <a:pt x="10" y="22"/>
                      <a:pt x="11" y="21"/>
                      <a:pt x="12" y="21"/>
                    </a:cubicBezTo>
                    <a:cubicBezTo>
                      <a:pt x="13" y="21"/>
                      <a:pt x="13" y="20"/>
                      <a:pt x="14" y="20"/>
                    </a:cubicBezTo>
                    <a:cubicBezTo>
                      <a:pt x="14" y="19"/>
                      <a:pt x="15" y="19"/>
                      <a:pt x="15" y="18"/>
                    </a:cubicBezTo>
                    <a:cubicBezTo>
                      <a:pt x="15" y="17"/>
                      <a:pt x="15" y="16"/>
                      <a:pt x="15" y="16"/>
                    </a:cubicBezTo>
                    <a:cubicBezTo>
                      <a:pt x="15" y="13"/>
                      <a:pt x="15" y="13"/>
                      <a:pt x="15" y="13"/>
                    </a:cubicBezTo>
                    <a:lnTo>
                      <a:pt x="1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Rectangle 310"/>
              <p:cNvSpPr>
                <a:spLocks noChangeArrowheads="1"/>
              </p:cNvSpPr>
              <p:nvPr/>
            </p:nvSpPr>
            <p:spPr bwMode="auto">
              <a:xfrm>
                <a:off x="2446344" y="4749829"/>
                <a:ext cx="22225" cy="134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8" name="Group 352"/>
            <p:cNvGrpSpPr/>
            <p:nvPr/>
          </p:nvGrpSpPr>
          <p:grpSpPr>
            <a:xfrm>
              <a:off x="4030180" y="1962820"/>
              <a:ext cx="1639349" cy="920139"/>
              <a:chOff x="1296991" y="1876437"/>
              <a:chExt cx="2279656" cy="1279532"/>
            </a:xfrm>
            <a:solidFill>
              <a:srgbClr val="072B60"/>
            </a:solidFill>
          </p:grpSpPr>
          <p:grpSp>
            <p:nvGrpSpPr>
              <p:cNvPr id="242" name="Group 336"/>
              <p:cNvGrpSpPr/>
              <p:nvPr/>
            </p:nvGrpSpPr>
            <p:grpSpPr>
              <a:xfrm>
                <a:off x="2581282" y="2709879"/>
                <a:ext cx="995365" cy="446090"/>
                <a:chOff x="2581282" y="2709879"/>
                <a:chExt cx="995365" cy="446090"/>
              </a:xfrm>
              <a:grpFill/>
            </p:grpSpPr>
            <p:sp>
              <p:nvSpPr>
                <p:cNvPr id="410" name="Freeform 311"/>
                <p:cNvSpPr>
                  <a:spLocks/>
                </p:cNvSpPr>
                <p:nvPr/>
              </p:nvSpPr>
              <p:spPr bwMode="auto">
                <a:xfrm>
                  <a:off x="3452822" y="3032143"/>
                  <a:ext cx="123825" cy="123826"/>
                </a:xfrm>
                <a:custGeom>
                  <a:avLst/>
                  <a:gdLst>
                    <a:gd name="T0" fmla="*/ 22 w 33"/>
                    <a:gd name="T1" fmla="*/ 3 h 33"/>
                    <a:gd name="T2" fmla="*/ 30 w 33"/>
                    <a:gd name="T3" fmla="*/ 22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312"/>
                <p:cNvSpPr>
                  <a:spLocks/>
                </p:cNvSpPr>
                <p:nvPr/>
              </p:nvSpPr>
              <p:spPr bwMode="auto">
                <a:xfrm>
                  <a:off x="3235334" y="2949593"/>
                  <a:ext cx="123825" cy="123826"/>
                </a:xfrm>
                <a:custGeom>
                  <a:avLst/>
                  <a:gdLst>
                    <a:gd name="T0" fmla="*/ 22 w 33"/>
                    <a:gd name="T1" fmla="*/ 3 h 33"/>
                    <a:gd name="T2" fmla="*/ 30 w 33"/>
                    <a:gd name="T3" fmla="*/ 22 h 33"/>
                    <a:gd name="T4" fmla="*/ 11 w 33"/>
                    <a:gd name="T5" fmla="*/ 31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30"/>
                        <a:pt x="19" y="33"/>
                        <a:pt x="11" y="31"/>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313"/>
                <p:cNvSpPr>
                  <a:spLocks/>
                </p:cNvSpPr>
                <p:nvPr/>
              </p:nvSpPr>
              <p:spPr bwMode="auto">
                <a:xfrm>
                  <a:off x="3017846" y="2871805"/>
                  <a:ext cx="123825" cy="123826"/>
                </a:xfrm>
                <a:custGeom>
                  <a:avLst/>
                  <a:gdLst>
                    <a:gd name="T0" fmla="*/ 22 w 33"/>
                    <a:gd name="T1" fmla="*/ 3 h 33"/>
                    <a:gd name="T2" fmla="*/ 30 w 33"/>
                    <a:gd name="T3" fmla="*/ 21 h 33"/>
                    <a:gd name="T4" fmla="*/ 11 w 33"/>
                    <a:gd name="T5" fmla="*/ 30 h 33"/>
                    <a:gd name="T6" fmla="*/ 3 w 33"/>
                    <a:gd name="T7" fmla="*/ 11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5"/>
                        <a:pt x="33" y="14"/>
                        <a:pt x="30" y="21"/>
                      </a:cubicBezTo>
                      <a:cubicBezTo>
                        <a:pt x="27" y="29"/>
                        <a:pt x="19" y="33"/>
                        <a:pt x="11" y="30"/>
                      </a:cubicBezTo>
                      <a:cubicBezTo>
                        <a:pt x="4" y="27"/>
                        <a:pt x="0" y="19"/>
                        <a:pt x="3" y="11"/>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314"/>
                <p:cNvSpPr>
                  <a:spLocks/>
                </p:cNvSpPr>
                <p:nvPr/>
              </p:nvSpPr>
              <p:spPr bwMode="auto">
                <a:xfrm>
                  <a:off x="2798770" y="2789254"/>
                  <a:ext cx="123825" cy="123826"/>
                </a:xfrm>
                <a:custGeom>
                  <a:avLst/>
                  <a:gdLst>
                    <a:gd name="T0" fmla="*/ 22 w 33"/>
                    <a:gd name="T1" fmla="*/ 3 h 33"/>
                    <a:gd name="T2" fmla="*/ 30 w 33"/>
                    <a:gd name="T3" fmla="*/ 22 h 33"/>
                    <a:gd name="T4" fmla="*/ 11 w 33"/>
                    <a:gd name="T5" fmla="*/ 30 h 33"/>
                    <a:gd name="T6" fmla="*/ 3 w 33"/>
                    <a:gd name="T7" fmla="*/ 12 h 33"/>
                    <a:gd name="T8" fmla="*/ 22 w 33"/>
                    <a:gd name="T9" fmla="*/ 3 h 33"/>
                  </a:gdLst>
                  <a:ahLst/>
                  <a:cxnLst>
                    <a:cxn ang="0">
                      <a:pos x="T0" y="T1"/>
                    </a:cxn>
                    <a:cxn ang="0">
                      <a:pos x="T2" y="T3"/>
                    </a:cxn>
                    <a:cxn ang="0">
                      <a:pos x="T4" y="T5"/>
                    </a:cxn>
                    <a:cxn ang="0">
                      <a:pos x="T6" y="T7"/>
                    </a:cxn>
                    <a:cxn ang="0">
                      <a:pos x="T8" y="T9"/>
                    </a:cxn>
                  </a:cxnLst>
                  <a:rect l="0" t="0" r="r" b="b"/>
                  <a:pathLst>
                    <a:path w="33" h="33">
                      <a:moveTo>
                        <a:pt x="22" y="3"/>
                      </a:moveTo>
                      <a:cubicBezTo>
                        <a:pt x="29" y="6"/>
                        <a:pt x="33" y="14"/>
                        <a:pt x="30" y="22"/>
                      </a:cubicBezTo>
                      <a:cubicBezTo>
                        <a:pt x="27" y="29"/>
                        <a:pt x="19" y="33"/>
                        <a:pt x="11" y="30"/>
                      </a:cubicBezTo>
                      <a:cubicBezTo>
                        <a:pt x="4" y="28"/>
                        <a:pt x="0" y="19"/>
                        <a:pt x="3" y="12"/>
                      </a:cubicBezTo>
                      <a:cubicBezTo>
                        <a:pt x="6" y="4"/>
                        <a:pt x="14" y="0"/>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315"/>
                <p:cNvSpPr>
                  <a:spLocks/>
                </p:cNvSpPr>
                <p:nvPr/>
              </p:nvSpPr>
              <p:spPr bwMode="auto">
                <a:xfrm>
                  <a:off x="2581282" y="2709879"/>
                  <a:ext cx="123825" cy="123826"/>
                </a:xfrm>
                <a:custGeom>
                  <a:avLst/>
                  <a:gdLst>
                    <a:gd name="T0" fmla="*/ 22 w 33"/>
                    <a:gd name="T1" fmla="*/ 2 h 33"/>
                    <a:gd name="T2" fmla="*/ 30 w 33"/>
                    <a:gd name="T3" fmla="*/ 21 h 33"/>
                    <a:gd name="T4" fmla="*/ 11 w 33"/>
                    <a:gd name="T5" fmla="*/ 30 h 33"/>
                    <a:gd name="T6" fmla="*/ 3 w 33"/>
                    <a:gd name="T7" fmla="*/ 11 h 33"/>
                    <a:gd name="T8" fmla="*/ 22 w 33"/>
                    <a:gd name="T9" fmla="*/ 2 h 33"/>
                  </a:gdLst>
                  <a:ahLst/>
                  <a:cxnLst>
                    <a:cxn ang="0">
                      <a:pos x="T0" y="T1"/>
                    </a:cxn>
                    <a:cxn ang="0">
                      <a:pos x="T2" y="T3"/>
                    </a:cxn>
                    <a:cxn ang="0">
                      <a:pos x="T4" y="T5"/>
                    </a:cxn>
                    <a:cxn ang="0">
                      <a:pos x="T6" y="T7"/>
                    </a:cxn>
                    <a:cxn ang="0">
                      <a:pos x="T8" y="T9"/>
                    </a:cxn>
                  </a:cxnLst>
                  <a:rect l="0" t="0" r="r" b="b"/>
                  <a:pathLst>
                    <a:path w="33" h="33">
                      <a:moveTo>
                        <a:pt x="22" y="2"/>
                      </a:moveTo>
                      <a:cubicBezTo>
                        <a:pt x="29" y="5"/>
                        <a:pt x="33" y="14"/>
                        <a:pt x="30" y="21"/>
                      </a:cubicBezTo>
                      <a:cubicBezTo>
                        <a:pt x="27" y="29"/>
                        <a:pt x="19" y="33"/>
                        <a:pt x="11" y="30"/>
                      </a:cubicBezTo>
                      <a:cubicBezTo>
                        <a:pt x="4" y="27"/>
                        <a:pt x="0" y="19"/>
                        <a:pt x="3" y="11"/>
                      </a:cubicBezTo>
                      <a:cubicBezTo>
                        <a:pt x="6" y="3"/>
                        <a:pt x="14" y="0"/>
                        <a:pt x="2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3" name="Freeform 316"/>
              <p:cNvSpPr>
                <a:spLocks/>
              </p:cNvSpPr>
              <p:nvPr/>
            </p:nvSpPr>
            <p:spPr bwMode="auto">
              <a:xfrm>
                <a:off x="1296991" y="1876437"/>
                <a:ext cx="1254128" cy="1254132"/>
              </a:xfrm>
              <a:custGeom>
                <a:avLst/>
                <a:gdLst>
                  <a:gd name="T0" fmla="*/ 219 w 334"/>
                  <a:gd name="T1" fmla="*/ 28 h 334"/>
                  <a:gd name="T2" fmla="*/ 306 w 334"/>
                  <a:gd name="T3" fmla="*/ 218 h 334"/>
                  <a:gd name="T4" fmla="*/ 115 w 334"/>
                  <a:gd name="T5" fmla="*/ 305 h 334"/>
                  <a:gd name="T6" fmla="*/ 28 w 334"/>
                  <a:gd name="T7" fmla="*/ 115 h 334"/>
                  <a:gd name="T8" fmla="*/ 219 w 334"/>
                  <a:gd name="T9" fmla="*/ 28 h 334"/>
                </a:gdLst>
                <a:ahLst/>
                <a:cxnLst>
                  <a:cxn ang="0">
                    <a:pos x="T0" y="T1"/>
                  </a:cxn>
                  <a:cxn ang="0">
                    <a:pos x="T2" y="T3"/>
                  </a:cxn>
                  <a:cxn ang="0">
                    <a:pos x="T4" y="T5"/>
                  </a:cxn>
                  <a:cxn ang="0">
                    <a:pos x="T6" y="T7"/>
                  </a:cxn>
                  <a:cxn ang="0">
                    <a:pos x="T8" y="T9"/>
                  </a:cxn>
                </a:cxnLst>
                <a:rect l="0" t="0" r="r" b="b"/>
                <a:pathLst>
                  <a:path w="334" h="334">
                    <a:moveTo>
                      <a:pt x="219" y="28"/>
                    </a:moveTo>
                    <a:cubicBezTo>
                      <a:pt x="295" y="57"/>
                      <a:pt x="334" y="142"/>
                      <a:pt x="306" y="218"/>
                    </a:cubicBezTo>
                    <a:cubicBezTo>
                      <a:pt x="277" y="295"/>
                      <a:pt x="192" y="334"/>
                      <a:pt x="115" y="305"/>
                    </a:cubicBezTo>
                    <a:cubicBezTo>
                      <a:pt x="39" y="277"/>
                      <a:pt x="0" y="192"/>
                      <a:pt x="28" y="115"/>
                    </a:cubicBezTo>
                    <a:cubicBezTo>
                      <a:pt x="57" y="39"/>
                      <a:pt x="142" y="0"/>
                      <a:pt x="219" y="28"/>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44" name="Group 345"/>
              <p:cNvGrpSpPr/>
              <p:nvPr/>
            </p:nvGrpSpPr>
            <p:grpSpPr>
              <a:xfrm>
                <a:off x="1616079" y="2319352"/>
                <a:ext cx="627064" cy="404814"/>
                <a:chOff x="1616079" y="2319352"/>
                <a:chExt cx="627064" cy="404814"/>
              </a:xfrm>
              <a:grpFill/>
            </p:grpSpPr>
            <p:sp>
              <p:nvSpPr>
                <p:cNvPr id="245" name="Freeform 317"/>
                <p:cNvSpPr>
                  <a:spLocks/>
                </p:cNvSpPr>
                <p:nvPr/>
              </p:nvSpPr>
              <p:spPr bwMode="auto">
                <a:xfrm>
                  <a:off x="1619254" y="2327289"/>
                  <a:ext cx="109538" cy="130176"/>
                </a:xfrm>
                <a:custGeom>
                  <a:avLst/>
                  <a:gdLst>
                    <a:gd name="T0" fmla="*/ 24 w 29"/>
                    <a:gd name="T1" fmla="*/ 35 h 35"/>
                    <a:gd name="T2" fmla="*/ 17 w 29"/>
                    <a:gd name="T3" fmla="*/ 35 h 35"/>
                    <a:gd name="T4" fmla="*/ 10 w 29"/>
                    <a:gd name="T5" fmla="*/ 34 h 35"/>
                    <a:gd name="T6" fmla="*/ 5 w 29"/>
                    <a:gd name="T7" fmla="*/ 31 h 35"/>
                    <a:gd name="T8" fmla="*/ 1 w 29"/>
                    <a:gd name="T9" fmla="*/ 25 h 35"/>
                    <a:gd name="T10" fmla="*/ 0 w 29"/>
                    <a:gd name="T11" fmla="*/ 18 h 35"/>
                    <a:gd name="T12" fmla="*/ 1 w 29"/>
                    <a:gd name="T13" fmla="*/ 13 h 35"/>
                    <a:gd name="T14" fmla="*/ 2 w 29"/>
                    <a:gd name="T15" fmla="*/ 8 h 35"/>
                    <a:gd name="T16" fmla="*/ 5 w 29"/>
                    <a:gd name="T17" fmla="*/ 5 h 35"/>
                    <a:gd name="T18" fmla="*/ 9 w 29"/>
                    <a:gd name="T19" fmla="*/ 2 h 35"/>
                    <a:gd name="T20" fmla="*/ 13 w 29"/>
                    <a:gd name="T21" fmla="*/ 0 h 35"/>
                    <a:gd name="T22" fmla="*/ 18 w 29"/>
                    <a:gd name="T23" fmla="*/ 0 h 35"/>
                    <a:gd name="T24" fmla="*/ 22 w 29"/>
                    <a:gd name="T25" fmla="*/ 0 h 35"/>
                    <a:gd name="T26" fmla="*/ 24 w 29"/>
                    <a:gd name="T27" fmla="*/ 0 h 35"/>
                    <a:gd name="T28" fmla="*/ 27 w 29"/>
                    <a:gd name="T29" fmla="*/ 1 h 35"/>
                    <a:gd name="T30" fmla="*/ 28 w 29"/>
                    <a:gd name="T31" fmla="*/ 1 h 35"/>
                    <a:gd name="T32" fmla="*/ 28 w 29"/>
                    <a:gd name="T33" fmla="*/ 7 h 35"/>
                    <a:gd name="T34" fmla="*/ 26 w 29"/>
                    <a:gd name="T35" fmla="*/ 6 h 35"/>
                    <a:gd name="T36" fmla="*/ 24 w 29"/>
                    <a:gd name="T37" fmla="*/ 5 h 35"/>
                    <a:gd name="T38" fmla="*/ 21 w 29"/>
                    <a:gd name="T39" fmla="*/ 5 h 35"/>
                    <a:gd name="T40" fmla="*/ 18 w 29"/>
                    <a:gd name="T41" fmla="*/ 5 h 35"/>
                    <a:gd name="T42" fmla="*/ 13 w 29"/>
                    <a:gd name="T43" fmla="*/ 5 h 35"/>
                    <a:gd name="T44" fmla="*/ 10 w 29"/>
                    <a:gd name="T45" fmla="*/ 8 h 35"/>
                    <a:gd name="T46" fmla="*/ 7 w 29"/>
                    <a:gd name="T47" fmla="*/ 12 h 35"/>
                    <a:gd name="T48" fmla="*/ 6 w 29"/>
                    <a:gd name="T49" fmla="*/ 18 h 35"/>
                    <a:gd name="T50" fmla="*/ 7 w 29"/>
                    <a:gd name="T51" fmla="*/ 23 h 35"/>
                    <a:gd name="T52" fmla="*/ 9 w 29"/>
                    <a:gd name="T53" fmla="*/ 27 h 35"/>
                    <a:gd name="T54" fmla="*/ 13 w 29"/>
                    <a:gd name="T55" fmla="*/ 30 h 35"/>
                    <a:gd name="T56" fmla="*/ 18 w 29"/>
                    <a:gd name="T57" fmla="*/ 30 h 35"/>
                    <a:gd name="T58" fmla="*/ 21 w 29"/>
                    <a:gd name="T59" fmla="*/ 30 h 35"/>
                    <a:gd name="T60" fmla="*/ 23 w 29"/>
                    <a:gd name="T61" fmla="*/ 29 h 35"/>
                    <a:gd name="T62" fmla="*/ 23 w 29"/>
                    <a:gd name="T63" fmla="*/ 21 h 35"/>
                    <a:gd name="T64" fmla="*/ 16 w 29"/>
                    <a:gd name="T65" fmla="*/ 21 h 35"/>
                    <a:gd name="T66" fmla="*/ 16 w 29"/>
                    <a:gd name="T67" fmla="*/ 16 h 35"/>
                    <a:gd name="T68" fmla="*/ 29 w 29"/>
                    <a:gd name="T69" fmla="*/ 16 h 35"/>
                    <a:gd name="T70" fmla="*/ 29 w 29"/>
                    <a:gd name="T71" fmla="*/ 32 h 35"/>
                    <a:gd name="T72" fmla="*/ 24 w 29"/>
                    <a:gd name="T7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5">
                      <a:moveTo>
                        <a:pt x="24" y="35"/>
                      </a:moveTo>
                      <a:cubicBezTo>
                        <a:pt x="22" y="35"/>
                        <a:pt x="19" y="35"/>
                        <a:pt x="17" y="35"/>
                      </a:cubicBezTo>
                      <a:cubicBezTo>
                        <a:pt x="15" y="35"/>
                        <a:pt x="12" y="35"/>
                        <a:pt x="10" y="34"/>
                      </a:cubicBezTo>
                      <a:cubicBezTo>
                        <a:pt x="8" y="33"/>
                        <a:pt x="6" y="32"/>
                        <a:pt x="5" y="31"/>
                      </a:cubicBezTo>
                      <a:cubicBezTo>
                        <a:pt x="3" y="29"/>
                        <a:pt x="2" y="27"/>
                        <a:pt x="1" y="25"/>
                      </a:cubicBezTo>
                      <a:cubicBezTo>
                        <a:pt x="0" y="23"/>
                        <a:pt x="0" y="21"/>
                        <a:pt x="0" y="18"/>
                      </a:cubicBezTo>
                      <a:cubicBezTo>
                        <a:pt x="0" y="16"/>
                        <a:pt x="0" y="14"/>
                        <a:pt x="1" y="13"/>
                      </a:cubicBezTo>
                      <a:cubicBezTo>
                        <a:pt x="1" y="11"/>
                        <a:pt x="2" y="10"/>
                        <a:pt x="2" y="8"/>
                      </a:cubicBezTo>
                      <a:cubicBezTo>
                        <a:pt x="3" y="7"/>
                        <a:pt x="4" y="6"/>
                        <a:pt x="5" y="5"/>
                      </a:cubicBezTo>
                      <a:cubicBezTo>
                        <a:pt x="6" y="3"/>
                        <a:pt x="8" y="3"/>
                        <a:pt x="9" y="2"/>
                      </a:cubicBezTo>
                      <a:cubicBezTo>
                        <a:pt x="10" y="1"/>
                        <a:pt x="12" y="1"/>
                        <a:pt x="13" y="0"/>
                      </a:cubicBezTo>
                      <a:cubicBezTo>
                        <a:pt x="15" y="0"/>
                        <a:pt x="17" y="0"/>
                        <a:pt x="18" y="0"/>
                      </a:cubicBezTo>
                      <a:cubicBezTo>
                        <a:pt x="20" y="0"/>
                        <a:pt x="21" y="0"/>
                        <a:pt x="22" y="0"/>
                      </a:cubicBezTo>
                      <a:cubicBezTo>
                        <a:pt x="23" y="0"/>
                        <a:pt x="24" y="0"/>
                        <a:pt x="24" y="0"/>
                      </a:cubicBezTo>
                      <a:cubicBezTo>
                        <a:pt x="25" y="0"/>
                        <a:pt x="26" y="0"/>
                        <a:pt x="27" y="1"/>
                      </a:cubicBezTo>
                      <a:cubicBezTo>
                        <a:pt x="27" y="1"/>
                        <a:pt x="28" y="1"/>
                        <a:pt x="28" y="1"/>
                      </a:cubicBezTo>
                      <a:cubicBezTo>
                        <a:pt x="28" y="7"/>
                        <a:pt x="28" y="7"/>
                        <a:pt x="28" y="7"/>
                      </a:cubicBezTo>
                      <a:cubicBezTo>
                        <a:pt x="28" y="7"/>
                        <a:pt x="27" y="6"/>
                        <a:pt x="26" y="6"/>
                      </a:cubicBezTo>
                      <a:cubicBezTo>
                        <a:pt x="26" y="6"/>
                        <a:pt x="25" y="6"/>
                        <a:pt x="24" y="5"/>
                      </a:cubicBezTo>
                      <a:cubicBezTo>
                        <a:pt x="23" y="5"/>
                        <a:pt x="22" y="5"/>
                        <a:pt x="21" y="5"/>
                      </a:cubicBezTo>
                      <a:cubicBezTo>
                        <a:pt x="20" y="5"/>
                        <a:pt x="19" y="5"/>
                        <a:pt x="18" y="5"/>
                      </a:cubicBezTo>
                      <a:cubicBezTo>
                        <a:pt x="16" y="5"/>
                        <a:pt x="15" y="5"/>
                        <a:pt x="13" y="5"/>
                      </a:cubicBezTo>
                      <a:cubicBezTo>
                        <a:pt x="12" y="6"/>
                        <a:pt x="11" y="7"/>
                        <a:pt x="10" y="8"/>
                      </a:cubicBezTo>
                      <a:cubicBezTo>
                        <a:pt x="8" y="9"/>
                        <a:pt x="8" y="10"/>
                        <a:pt x="7" y="12"/>
                      </a:cubicBezTo>
                      <a:cubicBezTo>
                        <a:pt x="6" y="14"/>
                        <a:pt x="6" y="16"/>
                        <a:pt x="6" y="18"/>
                      </a:cubicBezTo>
                      <a:cubicBezTo>
                        <a:pt x="6" y="20"/>
                        <a:pt x="6" y="22"/>
                        <a:pt x="7" y="23"/>
                      </a:cubicBezTo>
                      <a:cubicBezTo>
                        <a:pt x="7" y="25"/>
                        <a:pt x="8" y="26"/>
                        <a:pt x="9" y="27"/>
                      </a:cubicBezTo>
                      <a:cubicBezTo>
                        <a:pt x="10" y="28"/>
                        <a:pt x="12" y="29"/>
                        <a:pt x="13" y="30"/>
                      </a:cubicBezTo>
                      <a:cubicBezTo>
                        <a:pt x="14" y="30"/>
                        <a:pt x="16" y="30"/>
                        <a:pt x="18" y="30"/>
                      </a:cubicBezTo>
                      <a:cubicBezTo>
                        <a:pt x="19" y="30"/>
                        <a:pt x="20" y="30"/>
                        <a:pt x="21" y="30"/>
                      </a:cubicBezTo>
                      <a:cubicBezTo>
                        <a:pt x="22" y="30"/>
                        <a:pt x="23" y="29"/>
                        <a:pt x="23" y="29"/>
                      </a:cubicBezTo>
                      <a:cubicBezTo>
                        <a:pt x="23" y="21"/>
                        <a:pt x="23" y="21"/>
                        <a:pt x="23" y="21"/>
                      </a:cubicBezTo>
                      <a:cubicBezTo>
                        <a:pt x="16" y="21"/>
                        <a:pt x="16" y="21"/>
                        <a:pt x="16" y="21"/>
                      </a:cubicBezTo>
                      <a:cubicBezTo>
                        <a:pt x="16" y="16"/>
                        <a:pt x="16" y="16"/>
                        <a:pt x="16" y="16"/>
                      </a:cubicBezTo>
                      <a:cubicBezTo>
                        <a:pt x="29" y="16"/>
                        <a:pt x="29" y="16"/>
                        <a:pt x="29" y="16"/>
                      </a:cubicBezTo>
                      <a:cubicBezTo>
                        <a:pt x="29" y="32"/>
                        <a:pt x="29" y="32"/>
                        <a:pt x="29" y="32"/>
                      </a:cubicBezTo>
                      <a:cubicBezTo>
                        <a:pt x="28" y="33"/>
                        <a:pt x="26" y="34"/>
                        <a:pt x="24"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18"/>
                <p:cNvSpPr>
                  <a:spLocks/>
                </p:cNvSpPr>
                <p:nvPr/>
              </p:nvSpPr>
              <p:spPr bwMode="auto">
                <a:xfrm>
                  <a:off x="1755780" y="2363802"/>
                  <a:ext cx="55563" cy="93663"/>
                </a:xfrm>
                <a:custGeom>
                  <a:avLst/>
                  <a:gdLst>
                    <a:gd name="T0" fmla="*/ 14 w 15"/>
                    <a:gd name="T1" fmla="*/ 5 h 25"/>
                    <a:gd name="T2" fmla="*/ 13 w 15"/>
                    <a:gd name="T3" fmla="*/ 5 h 25"/>
                    <a:gd name="T4" fmla="*/ 12 w 15"/>
                    <a:gd name="T5" fmla="*/ 5 h 25"/>
                    <a:gd name="T6" fmla="*/ 11 w 15"/>
                    <a:gd name="T7" fmla="*/ 5 h 25"/>
                    <a:gd name="T8" fmla="*/ 9 w 15"/>
                    <a:gd name="T9" fmla="*/ 5 h 25"/>
                    <a:gd name="T10" fmla="*/ 7 w 15"/>
                    <a:gd name="T11" fmla="*/ 7 h 25"/>
                    <a:gd name="T12" fmla="*/ 6 w 15"/>
                    <a:gd name="T13" fmla="*/ 9 h 25"/>
                    <a:gd name="T14" fmla="*/ 6 w 15"/>
                    <a:gd name="T15" fmla="*/ 12 h 25"/>
                    <a:gd name="T16" fmla="*/ 6 w 15"/>
                    <a:gd name="T17" fmla="*/ 25 h 25"/>
                    <a:gd name="T18" fmla="*/ 0 w 15"/>
                    <a:gd name="T19" fmla="*/ 25 h 25"/>
                    <a:gd name="T20" fmla="*/ 0 w 15"/>
                    <a:gd name="T21" fmla="*/ 0 h 25"/>
                    <a:gd name="T22" fmla="*/ 6 w 15"/>
                    <a:gd name="T23" fmla="*/ 0 h 25"/>
                    <a:gd name="T24" fmla="*/ 6 w 15"/>
                    <a:gd name="T25" fmla="*/ 5 h 25"/>
                    <a:gd name="T26" fmla="*/ 6 w 15"/>
                    <a:gd name="T27" fmla="*/ 5 h 25"/>
                    <a:gd name="T28" fmla="*/ 7 w 15"/>
                    <a:gd name="T29" fmla="*/ 2 h 25"/>
                    <a:gd name="T30" fmla="*/ 9 w 15"/>
                    <a:gd name="T31" fmla="*/ 1 h 25"/>
                    <a:gd name="T32" fmla="*/ 10 w 15"/>
                    <a:gd name="T33" fmla="*/ 0 h 25"/>
                    <a:gd name="T34" fmla="*/ 12 w 15"/>
                    <a:gd name="T35" fmla="*/ 0 h 25"/>
                    <a:gd name="T36" fmla="*/ 14 w 15"/>
                    <a:gd name="T37" fmla="*/ 0 h 25"/>
                    <a:gd name="T38" fmla="*/ 15 w 15"/>
                    <a:gd name="T39" fmla="*/ 0 h 25"/>
                    <a:gd name="T40" fmla="*/ 15 w 15"/>
                    <a:gd name="T41" fmla="*/ 5 h 25"/>
                    <a:gd name="T42" fmla="*/ 14 w 15"/>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5">
                      <a:moveTo>
                        <a:pt x="14" y="5"/>
                      </a:moveTo>
                      <a:cubicBezTo>
                        <a:pt x="14" y="5"/>
                        <a:pt x="13" y="5"/>
                        <a:pt x="13" y="5"/>
                      </a:cubicBezTo>
                      <a:cubicBezTo>
                        <a:pt x="13" y="5"/>
                        <a:pt x="13" y="5"/>
                        <a:pt x="12" y="5"/>
                      </a:cubicBezTo>
                      <a:cubicBezTo>
                        <a:pt x="12" y="5"/>
                        <a:pt x="12" y="5"/>
                        <a:pt x="11" y="5"/>
                      </a:cubicBezTo>
                      <a:cubicBezTo>
                        <a:pt x="11" y="5"/>
                        <a:pt x="10" y="5"/>
                        <a:pt x="9" y="5"/>
                      </a:cubicBezTo>
                      <a:cubicBezTo>
                        <a:pt x="9" y="5"/>
                        <a:pt x="8" y="6"/>
                        <a:pt x="7" y="7"/>
                      </a:cubicBezTo>
                      <a:cubicBezTo>
                        <a:pt x="7" y="7"/>
                        <a:pt x="7" y="8"/>
                        <a:pt x="6" y="9"/>
                      </a:cubicBezTo>
                      <a:cubicBezTo>
                        <a:pt x="6" y="10"/>
                        <a:pt x="6" y="11"/>
                        <a:pt x="6" y="12"/>
                      </a:cubicBezTo>
                      <a:cubicBezTo>
                        <a:pt x="6" y="25"/>
                        <a:pt x="6" y="25"/>
                        <a:pt x="6" y="25"/>
                      </a:cubicBezTo>
                      <a:cubicBezTo>
                        <a:pt x="0" y="25"/>
                        <a:pt x="0" y="25"/>
                        <a:pt x="0" y="25"/>
                      </a:cubicBezTo>
                      <a:cubicBezTo>
                        <a:pt x="0" y="0"/>
                        <a:pt x="0" y="0"/>
                        <a:pt x="0" y="0"/>
                      </a:cubicBezTo>
                      <a:cubicBezTo>
                        <a:pt x="6" y="0"/>
                        <a:pt x="6" y="0"/>
                        <a:pt x="6" y="0"/>
                      </a:cubicBezTo>
                      <a:cubicBezTo>
                        <a:pt x="6" y="5"/>
                        <a:pt x="6" y="5"/>
                        <a:pt x="6" y="5"/>
                      </a:cubicBezTo>
                      <a:cubicBezTo>
                        <a:pt x="6" y="5"/>
                        <a:pt x="6" y="5"/>
                        <a:pt x="6" y="5"/>
                      </a:cubicBezTo>
                      <a:cubicBezTo>
                        <a:pt x="6" y="4"/>
                        <a:pt x="7" y="3"/>
                        <a:pt x="7" y="2"/>
                      </a:cubicBezTo>
                      <a:cubicBezTo>
                        <a:pt x="8" y="2"/>
                        <a:pt x="8" y="1"/>
                        <a:pt x="9" y="1"/>
                      </a:cubicBezTo>
                      <a:cubicBezTo>
                        <a:pt x="9" y="0"/>
                        <a:pt x="10" y="0"/>
                        <a:pt x="10" y="0"/>
                      </a:cubicBezTo>
                      <a:cubicBezTo>
                        <a:pt x="11" y="0"/>
                        <a:pt x="12" y="0"/>
                        <a:pt x="12" y="0"/>
                      </a:cubicBezTo>
                      <a:cubicBezTo>
                        <a:pt x="13" y="0"/>
                        <a:pt x="13" y="0"/>
                        <a:pt x="14" y="0"/>
                      </a:cubicBezTo>
                      <a:cubicBezTo>
                        <a:pt x="14" y="0"/>
                        <a:pt x="14" y="0"/>
                        <a:pt x="15" y="0"/>
                      </a:cubicBezTo>
                      <a:cubicBezTo>
                        <a:pt x="15" y="5"/>
                        <a:pt x="15" y="5"/>
                        <a:pt x="15" y="5"/>
                      </a:cubicBezTo>
                      <a:cubicBezTo>
                        <a:pt x="14" y="5"/>
                        <a:pt x="14" y="5"/>
                        <a:pt x="14"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19"/>
                <p:cNvSpPr>
                  <a:spLocks noEditPoints="1"/>
                </p:cNvSpPr>
                <p:nvPr/>
              </p:nvSpPr>
              <p:spPr bwMode="auto">
                <a:xfrm>
                  <a:off x="1814517" y="2360627"/>
                  <a:ext cx="95250" cy="96838"/>
                </a:xfrm>
                <a:custGeom>
                  <a:avLst/>
                  <a:gdLst>
                    <a:gd name="T0" fmla="*/ 25 w 25"/>
                    <a:gd name="T1" fmla="*/ 13 h 26"/>
                    <a:gd name="T2" fmla="*/ 24 w 25"/>
                    <a:gd name="T3" fmla="*/ 19 h 26"/>
                    <a:gd name="T4" fmla="*/ 22 w 25"/>
                    <a:gd name="T5" fmla="*/ 23 h 26"/>
                    <a:gd name="T6" fmla="*/ 18 w 25"/>
                    <a:gd name="T7" fmla="*/ 25 h 26"/>
                    <a:gd name="T8" fmla="*/ 12 w 25"/>
                    <a:gd name="T9" fmla="*/ 26 h 26"/>
                    <a:gd name="T10" fmla="*/ 7 w 25"/>
                    <a:gd name="T11" fmla="*/ 25 h 26"/>
                    <a:gd name="T12" fmla="*/ 3 w 25"/>
                    <a:gd name="T13" fmla="*/ 23 h 26"/>
                    <a:gd name="T14" fmla="*/ 1 w 25"/>
                    <a:gd name="T15" fmla="*/ 19 h 26"/>
                    <a:gd name="T16" fmla="*/ 0 w 25"/>
                    <a:gd name="T17" fmla="*/ 14 h 26"/>
                    <a:gd name="T18" fmla="*/ 1 w 25"/>
                    <a:gd name="T19" fmla="*/ 8 h 26"/>
                    <a:gd name="T20" fmla="*/ 4 w 25"/>
                    <a:gd name="T21" fmla="*/ 4 h 26"/>
                    <a:gd name="T22" fmla="*/ 8 w 25"/>
                    <a:gd name="T23" fmla="*/ 1 h 26"/>
                    <a:gd name="T24" fmla="*/ 13 w 25"/>
                    <a:gd name="T25" fmla="*/ 0 h 26"/>
                    <a:gd name="T26" fmla="*/ 18 w 25"/>
                    <a:gd name="T27" fmla="*/ 1 h 26"/>
                    <a:gd name="T28" fmla="*/ 22 w 25"/>
                    <a:gd name="T29" fmla="*/ 4 h 26"/>
                    <a:gd name="T30" fmla="*/ 25 w 25"/>
                    <a:gd name="T31" fmla="*/ 8 h 26"/>
                    <a:gd name="T32" fmla="*/ 25 w 25"/>
                    <a:gd name="T33" fmla="*/ 13 h 26"/>
                    <a:gd name="T34" fmla="*/ 20 w 25"/>
                    <a:gd name="T35" fmla="*/ 13 h 26"/>
                    <a:gd name="T36" fmla="*/ 18 w 25"/>
                    <a:gd name="T37" fmla="*/ 7 h 26"/>
                    <a:gd name="T38" fmla="*/ 13 w 25"/>
                    <a:gd name="T39" fmla="*/ 5 h 26"/>
                    <a:gd name="T40" fmla="*/ 10 w 25"/>
                    <a:gd name="T41" fmla="*/ 5 h 26"/>
                    <a:gd name="T42" fmla="*/ 8 w 25"/>
                    <a:gd name="T43" fmla="*/ 7 h 26"/>
                    <a:gd name="T44" fmla="*/ 6 w 25"/>
                    <a:gd name="T45" fmla="*/ 10 h 26"/>
                    <a:gd name="T46" fmla="*/ 6 w 25"/>
                    <a:gd name="T47" fmla="*/ 13 h 26"/>
                    <a:gd name="T48" fmla="*/ 6 w 25"/>
                    <a:gd name="T49" fmla="*/ 17 h 26"/>
                    <a:gd name="T50" fmla="*/ 8 w 25"/>
                    <a:gd name="T51" fmla="*/ 20 h 26"/>
                    <a:gd name="T52" fmla="*/ 10 w 25"/>
                    <a:gd name="T53" fmla="*/ 21 h 26"/>
                    <a:gd name="T54" fmla="*/ 13 w 25"/>
                    <a:gd name="T55" fmla="*/ 22 h 26"/>
                    <a:gd name="T56" fmla="*/ 18 w 25"/>
                    <a:gd name="T57" fmla="*/ 20 h 26"/>
                    <a:gd name="T58" fmla="*/ 20 w 25"/>
                    <a:gd name="T5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26">
                      <a:moveTo>
                        <a:pt x="25" y="13"/>
                      </a:moveTo>
                      <a:cubicBezTo>
                        <a:pt x="25" y="15"/>
                        <a:pt x="25" y="17"/>
                        <a:pt x="24" y="19"/>
                      </a:cubicBezTo>
                      <a:cubicBezTo>
                        <a:pt x="24" y="20"/>
                        <a:pt x="23" y="22"/>
                        <a:pt x="22" y="23"/>
                      </a:cubicBezTo>
                      <a:cubicBezTo>
                        <a:pt x="21" y="24"/>
                        <a:pt x="19" y="25"/>
                        <a:pt x="18" y="25"/>
                      </a:cubicBezTo>
                      <a:cubicBezTo>
                        <a:pt x="16" y="26"/>
                        <a:pt x="14" y="26"/>
                        <a:pt x="12" y="26"/>
                      </a:cubicBezTo>
                      <a:cubicBezTo>
                        <a:pt x="11" y="26"/>
                        <a:pt x="9" y="26"/>
                        <a:pt x="7" y="25"/>
                      </a:cubicBezTo>
                      <a:cubicBezTo>
                        <a:pt x="6" y="25"/>
                        <a:pt x="4" y="24"/>
                        <a:pt x="3" y="23"/>
                      </a:cubicBezTo>
                      <a:cubicBezTo>
                        <a:pt x="2" y="22"/>
                        <a:pt x="1" y="21"/>
                        <a:pt x="1" y="19"/>
                      </a:cubicBezTo>
                      <a:cubicBezTo>
                        <a:pt x="0" y="17"/>
                        <a:pt x="0" y="16"/>
                        <a:pt x="0" y="14"/>
                      </a:cubicBezTo>
                      <a:cubicBezTo>
                        <a:pt x="0" y="12"/>
                        <a:pt x="0" y="10"/>
                        <a:pt x="1" y="8"/>
                      </a:cubicBezTo>
                      <a:cubicBezTo>
                        <a:pt x="2" y="6"/>
                        <a:pt x="2" y="5"/>
                        <a:pt x="4" y="4"/>
                      </a:cubicBezTo>
                      <a:cubicBezTo>
                        <a:pt x="5" y="3"/>
                        <a:pt x="6" y="2"/>
                        <a:pt x="8" y="1"/>
                      </a:cubicBezTo>
                      <a:cubicBezTo>
                        <a:pt x="9" y="1"/>
                        <a:pt x="11" y="0"/>
                        <a:pt x="13" y="0"/>
                      </a:cubicBezTo>
                      <a:cubicBezTo>
                        <a:pt x="15" y="0"/>
                        <a:pt x="17" y="1"/>
                        <a:pt x="18" y="1"/>
                      </a:cubicBezTo>
                      <a:cubicBezTo>
                        <a:pt x="20" y="2"/>
                        <a:pt x="21" y="3"/>
                        <a:pt x="22" y="4"/>
                      </a:cubicBezTo>
                      <a:cubicBezTo>
                        <a:pt x="23" y="5"/>
                        <a:pt x="24" y="6"/>
                        <a:pt x="25" y="8"/>
                      </a:cubicBezTo>
                      <a:cubicBezTo>
                        <a:pt x="25" y="10"/>
                        <a:pt x="25" y="11"/>
                        <a:pt x="25" y="13"/>
                      </a:cubicBezTo>
                      <a:close/>
                      <a:moveTo>
                        <a:pt x="20" y="13"/>
                      </a:moveTo>
                      <a:cubicBezTo>
                        <a:pt x="20" y="11"/>
                        <a:pt x="19" y="9"/>
                        <a:pt x="18" y="7"/>
                      </a:cubicBezTo>
                      <a:cubicBezTo>
                        <a:pt x="17" y="6"/>
                        <a:pt x="15" y="5"/>
                        <a:pt x="13" y="5"/>
                      </a:cubicBezTo>
                      <a:cubicBezTo>
                        <a:pt x="12" y="5"/>
                        <a:pt x="11" y="5"/>
                        <a:pt x="10" y="5"/>
                      </a:cubicBezTo>
                      <a:cubicBezTo>
                        <a:pt x="9" y="6"/>
                        <a:pt x="8" y="6"/>
                        <a:pt x="8" y="7"/>
                      </a:cubicBezTo>
                      <a:cubicBezTo>
                        <a:pt x="7" y="8"/>
                        <a:pt x="7" y="9"/>
                        <a:pt x="6" y="10"/>
                      </a:cubicBezTo>
                      <a:cubicBezTo>
                        <a:pt x="6" y="11"/>
                        <a:pt x="6" y="12"/>
                        <a:pt x="6" y="13"/>
                      </a:cubicBezTo>
                      <a:cubicBezTo>
                        <a:pt x="6" y="15"/>
                        <a:pt x="6" y="16"/>
                        <a:pt x="6" y="17"/>
                      </a:cubicBezTo>
                      <a:cubicBezTo>
                        <a:pt x="7" y="18"/>
                        <a:pt x="7" y="19"/>
                        <a:pt x="8" y="20"/>
                      </a:cubicBezTo>
                      <a:cubicBezTo>
                        <a:pt x="8" y="20"/>
                        <a:pt x="9" y="21"/>
                        <a:pt x="10" y="21"/>
                      </a:cubicBezTo>
                      <a:cubicBezTo>
                        <a:pt x="11" y="22"/>
                        <a:pt x="12" y="22"/>
                        <a:pt x="13" y="22"/>
                      </a:cubicBezTo>
                      <a:cubicBezTo>
                        <a:pt x="15" y="22"/>
                        <a:pt x="17" y="21"/>
                        <a:pt x="18" y="20"/>
                      </a:cubicBezTo>
                      <a:cubicBezTo>
                        <a:pt x="19" y="18"/>
                        <a:pt x="20" y="16"/>
                        <a:pt x="2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20"/>
                <p:cNvSpPr>
                  <a:spLocks/>
                </p:cNvSpPr>
                <p:nvPr/>
              </p:nvSpPr>
              <p:spPr bwMode="auto">
                <a:xfrm>
                  <a:off x="1920880" y="2363802"/>
                  <a:ext cx="138113" cy="93663"/>
                </a:xfrm>
                <a:custGeom>
                  <a:avLst/>
                  <a:gdLst>
                    <a:gd name="T0" fmla="*/ 29 w 37"/>
                    <a:gd name="T1" fmla="*/ 25 h 25"/>
                    <a:gd name="T2" fmla="*/ 23 w 37"/>
                    <a:gd name="T3" fmla="*/ 25 h 25"/>
                    <a:gd name="T4" fmla="*/ 19 w 37"/>
                    <a:gd name="T5" fmla="*/ 8 h 25"/>
                    <a:gd name="T6" fmla="*/ 19 w 37"/>
                    <a:gd name="T7" fmla="*/ 8 h 25"/>
                    <a:gd name="T8" fmla="*/ 19 w 37"/>
                    <a:gd name="T9" fmla="*/ 7 h 25"/>
                    <a:gd name="T10" fmla="*/ 18 w 37"/>
                    <a:gd name="T11" fmla="*/ 6 h 25"/>
                    <a:gd name="T12" fmla="*/ 18 w 37"/>
                    <a:gd name="T13" fmla="*/ 6 h 25"/>
                    <a:gd name="T14" fmla="*/ 18 w 37"/>
                    <a:gd name="T15" fmla="*/ 6 h 25"/>
                    <a:gd name="T16" fmla="*/ 18 w 37"/>
                    <a:gd name="T17" fmla="*/ 7 h 25"/>
                    <a:gd name="T18" fmla="*/ 18 w 37"/>
                    <a:gd name="T19" fmla="*/ 8 h 25"/>
                    <a:gd name="T20" fmla="*/ 13 w 37"/>
                    <a:gd name="T21" fmla="*/ 25 h 25"/>
                    <a:gd name="T22" fmla="*/ 7 w 37"/>
                    <a:gd name="T23" fmla="*/ 25 h 25"/>
                    <a:gd name="T24" fmla="*/ 0 w 37"/>
                    <a:gd name="T25" fmla="*/ 0 h 25"/>
                    <a:gd name="T26" fmla="*/ 6 w 37"/>
                    <a:gd name="T27" fmla="*/ 0 h 25"/>
                    <a:gd name="T28" fmla="*/ 10 w 37"/>
                    <a:gd name="T29" fmla="*/ 18 h 25"/>
                    <a:gd name="T30" fmla="*/ 10 w 37"/>
                    <a:gd name="T31" fmla="*/ 19 h 25"/>
                    <a:gd name="T32" fmla="*/ 10 w 37"/>
                    <a:gd name="T33" fmla="*/ 20 h 25"/>
                    <a:gd name="T34" fmla="*/ 11 w 37"/>
                    <a:gd name="T35" fmla="*/ 20 h 25"/>
                    <a:gd name="T36" fmla="*/ 11 w 37"/>
                    <a:gd name="T37" fmla="*/ 19 h 25"/>
                    <a:gd name="T38" fmla="*/ 11 w 37"/>
                    <a:gd name="T39" fmla="*/ 17 h 25"/>
                    <a:gd name="T40" fmla="*/ 16 w 37"/>
                    <a:gd name="T41" fmla="*/ 0 h 25"/>
                    <a:gd name="T42" fmla="*/ 21 w 37"/>
                    <a:gd name="T43" fmla="*/ 0 h 25"/>
                    <a:gd name="T44" fmla="*/ 26 w 37"/>
                    <a:gd name="T45" fmla="*/ 18 h 25"/>
                    <a:gd name="T46" fmla="*/ 26 w 37"/>
                    <a:gd name="T47" fmla="*/ 19 h 25"/>
                    <a:gd name="T48" fmla="*/ 26 w 37"/>
                    <a:gd name="T49" fmla="*/ 20 h 25"/>
                    <a:gd name="T50" fmla="*/ 27 w 37"/>
                    <a:gd name="T51" fmla="*/ 20 h 25"/>
                    <a:gd name="T52" fmla="*/ 27 w 37"/>
                    <a:gd name="T53" fmla="*/ 19 h 25"/>
                    <a:gd name="T54" fmla="*/ 27 w 37"/>
                    <a:gd name="T55" fmla="*/ 19 h 25"/>
                    <a:gd name="T56" fmla="*/ 27 w 37"/>
                    <a:gd name="T57" fmla="*/ 18 h 25"/>
                    <a:gd name="T58" fmla="*/ 27 w 37"/>
                    <a:gd name="T59" fmla="*/ 18 h 25"/>
                    <a:gd name="T60" fmla="*/ 31 w 37"/>
                    <a:gd name="T61" fmla="*/ 0 h 25"/>
                    <a:gd name="T62" fmla="*/ 37 w 37"/>
                    <a:gd name="T63" fmla="*/ 0 h 25"/>
                    <a:gd name="T64" fmla="*/ 29 w 37"/>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25">
                      <a:moveTo>
                        <a:pt x="29" y="25"/>
                      </a:moveTo>
                      <a:cubicBezTo>
                        <a:pt x="23" y="25"/>
                        <a:pt x="23" y="25"/>
                        <a:pt x="23" y="25"/>
                      </a:cubicBezTo>
                      <a:cubicBezTo>
                        <a:pt x="19" y="8"/>
                        <a:pt x="19" y="8"/>
                        <a:pt x="19" y="8"/>
                      </a:cubicBezTo>
                      <a:cubicBezTo>
                        <a:pt x="19" y="8"/>
                        <a:pt x="19" y="8"/>
                        <a:pt x="19" y="8"/>
                      </a:cubicBezTo>
                      <a:cubicBezTo>
                        <a:pt x="19" y="7"/>
                        <a:pt x="19" y="7"/>
                        <a:pt x="19" y="7"/>
                      </a:cubicBezTo>
                      <a:cubicBezTo>
                        <a:pt x="19" y="7"/>
                        <a:pt x="18" y="7"/>
                        <a:pt x="18" y="6"/>
                      </a:cubicBezTo>
                      <a:cubicBezTo>
                        <a:pt x="18" y="6"/>
                        <a:pt x="18" y="6"/>
                        <a:pt x="18" y="6"/>
                      </a:cubicBezTo>
                      <a:cubicBezTo>
                        <a:pt x="18" y="6"/>
                        <a:pt x="18" y="6"/>
                        <a:pt x="18" y="6"/>
                      </a:cubicBezTo>
                      <a:cubicBezTo>
                        <a:pt x="18" y="6"/>
                        <a:pt x="18" y="7"/>
                        <a:pt x="18" y="7"/>
                      </a:cubicBezTo>
                      <a:cubicBezTo>
                        <a:pt x="18" y="8"/>
                        <a:pt x="18" y="8"/>
                        <a:pt x="18" y="8"/>
                      </a:cubicBezTo>
                      <a:cubicBezTo>
                        <a:pt x="13" y="25"/>
                        <a:pt x="13" y="25"/>
                        <a:pt x="13" y="25"/>
                      </a:cubicBezTo>
                      <a:cubicBezTo>
                        <a:pt x="7" y="25"/>
                        <a:pt x="7" y="25"/>
                        <a:pt x="7" y="25"/>
                      </a:cubicBezTo>
                      <a:cubicBezTo>
                        <a:pt x="0" y="0"/>
                        <a:pt x="0" y="0"/>
                        <a:pt x="0" y="0"/>
                      </a:cubicBezTo>
                      <a:cubicBezTo>
                        <a:pt x="6" y="0"/>
                        <a:pt x="6" y="0"/>
                        <a:pt x="6" y="0"/>
                      </a:cubicBezTo>
                      <a:cubicBezTo>
                        <a:pt x="10" y="18"/>
                        <a:pt x="10" y="18"/>
                        <a:pt x="10" y="18"/>
                      </a:cubicBezTo>
                      <a:cubicBezTo>
                        <a:pt x="10" y="18"/>
                        <a:pt x="10" y="18"/>
                        <a:pt x="10" y="19"/>
                      </a:cubicBezTo>
                      <a:cubicBezTo>
                        <a:pt x="10" y="19"/>
                        <a:pt x="10" y="20"/>
                        <a:pt x="10" y="20"/>
                      </a:cubicBezTo>
                      <a:cubicBezTo>
                        <a:pt x="11" y="20"/>
                        <a:pt x="11" y="20"/>
                        <a:pt x="11" y="20"/>
                      </a:cubicBezTo>
                      <a:cubicBezTo>
                        <a:pt x="11" y="20"/>
                        <a:pt x="11" y="19"/>
                        <a:pt x="11" y="19"/>
                      </a:cubicBezTo>
                      <a:cubicBezTo>
                        <a:pt x="11" y="18"/>
                        <a:pt x="11" y="18"/>
                        <a:pt x="11" y="17"/>
                      </a:cubicBezTo>
                      <a:cubicBezTo>
                        <a:pt x="16" y="0"/>
                        <a:pt x="16" y="0"/>
                        <a:pt x="16" y="0"/>
                      </a:cubicBezTo>
                      <a:cubicBezTo>
                        <a:pt x="21" y="0"/>
                        <a:pt x="21" y="0"/>
                        <a:pt x="21" y="0"/>
                      </a:cubicBezTo>
                      <a:cubicBezTo>
                        <a:pt x="26" y="18"/>
                        <a:pt x="26" y="18"/>
                        <a:pt x="26" y="18"/>
                      </a:cubicBezTo>
                      <a:cubicBezTo>
                        <a:pt x="26" y="18"/>
                        <a:pt x="26" y="18"/>
                        <a:pt x="26" y="19"/>
                      </a:cubicBezTo>
                      <a:cubicBezTo>
                        <a:pt x="26" y="19"/>
                        <a:pt x="26" y="20"/>
                        <a:pt x="26" y="20"/>
                      </a:cubicBezTo>
                      <a:cubicBezTo>
                        <a:pt x="27" y="20"/>
                        <a:pt x="27" y="20"/>
                        <a:pt x="27" y="20"/>
                      </a:cubicBezTo>
                      <a:cubicBezTo>
                        <a:pt x="27" y="20"/>
                        <a:pt x="27" y="20"/>
                        <a:pt x="27" y="19"/>
                      </a:cubicBezTo>
                      <a:cubicBezTo>
                        <a:pt x="27" y="19"/>
                        <a:pt x="27" y="19"/>
                        <a:pt x="27" y="19"/>
                      </a:cubicBezTo>
                      <a:cubicBezTo>
                        <a:pt x="27" y="19"/>
                        <a:pt x="27" y="18"/>
                        <a:pt x="27" y="18"/>
                      </a:cubicBezTo>
                      <a:cubicBezTo>
                        <a:pt x="27" y="18"/>
                        <a:pt x="27" y="18"/>
                        <a:pt x="27" y="18"/>
                      </a:cubicBezTo>
                      <a:cubicBezTo>
                        <a:pt x="31" y="0"/>
                        <a:pt x="31" y="0"/>
                        <a:pt x="31" y="0"/>
                      </a:cubicBezTo>
                      <a:cubicBezTo>
                        <a:pt x="37" y="0"/>
                        <a:pt x="37" y="0"/>
                        <a:pt x="37" y="0"/>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321"/>
                <p:cNvSpPr>
                  <a:spLocks/>
                </p:cNvSpPr>
                <p:nvPr/>
              </p:nvSpPr>
              <p:spPr bwMode="auto">
                <a:xfrm>
                  <a:off x="2063756" y="2338402"/>
                  <a:ext cx="58738" cy="119063"/>
                </a:xfrm>
                <a:custGeom>
                  <a:avLst/>
                  <a:gdLst>
                    <a:gd name="T0" fmla="*/ 15 w 16"/>
                    <a:gd name="T1" fmla="*/ 32 h 32"/>
                    <a:gd name="T2" fmla="*/ 14 w 16"/>
                    <a:gd name="T3" fmla="*/ 32 h 32"/>
                    <a:gd name="T4" fmla="*/ 13 w 16"/>
                    <a:gd name="T5" fmla="*/ 32 h 32"/>
                    <a:gd name="T6" fmla="*/ 12 w 16"/>
                    <a:gd name="T7" fmla="*/ 32 h 32"/>
                    <a:gd name="T8" fmla="*/ 6 w 16"/>
                    <a:gd name="T9" fmla="*/ 30 h 32"/>
                    <a:gd name="T10" fmla="*/ 4 w 16"/>
                    <a:gd name="T11" fmla="*/ 25 h 32"/>
                    <a:gd name="T12" fmla="*/ 4 w 16"/>
                    <a:gd name="T13" fmla="*/ 12 h 32"/>
                    <a:gd name="T14" fmla="*/ 0 w 16"/>
                    <a:gd name="T15" fmla="*/ 12 h 32"/>
                    <a:gd name="T16" fmla="*/ 0 w 16"/>
                    <a:gd name="T17" fmla="*/ 7 h 32"/>
                    <a:gd name="T18" fmla="*/ 4 w 16"/>
                    <a:gd name="T19" fmla="*/ 7 h 32"/>
                    <a:gd name="T20" fmla="*/ 4 w 16"/>
                    <a:gd name="T21" fmla="*/ 1 h 32"/>
                    <a:gd name="T22" fmla="*/ 10 w 16"/>
                    <a:gd name="T23" fmla="*/ 0 h 32"/>
                    <a:gd name="T24" fmla="*/ 10 w 16"/>
                    <a:gd name="T25" fmla="*/ 7 h 32"/>
                    <a:gd name="T26" fmla="*/ 16 w 16"/>
                    <a:gd name="T27" fmla="*/ 7 h 32"/>
                    <a:gd name="T28" fmla="*/ 16 w 16"/>
                    <a:gd name="T29" fmla="*/ 12 h 32"/>
                    <a:gd name="T30" fmla="*/ 10 w 16"/>
                    <a:gd name="T31" fmla="*/ 12 h 32"/>
                    <a:gd name="T32" fmla="*/ 10 w 16"/>
                    <a:gd name="T33" fmla="*/ 24 h 32"/>
                    <a:gd name="T34" fmla="*/ 11 w 16"/>
                    <a:gd name="T35" fmla="*/ 27 h 32"/>
                    <a:gd name="T36" fmla="*/ 13 w 16"/>
                    <a:gd name="T37" fmla="*/ 28 h 32"/>
                    <a:gd name="T38" fmla="*/ 15 w 16"/>
                    <a:gd name="T39" fmla="*/ 28 h 32"/>
                    <a:gd name="T40" fmla="*/ 16 w 16"/>
                    <a:gd name="T41" fmla="*/ 27 h 32"/>
                    <a:gd name="T42" fmla="*/ 16 w 16"/>
                    <a:gd name="T43" fmla="*/ 32 h 32"/>
                    <a:gd name="T44" fmla="*/ 15 w 16"/>
                    <a:gd name="T4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5" y="32"/>
                      </a:moveTo>
                      <a:cubicBezTo>
                        <a:pt x="15" y="32"/>
                        <a:pt x="14" y="32"/>
                        <a:pt x="14" y="32"/>
                      </a:cubicBezTo>
                      <a:cubicBezTo>
                        <a:pt x="14" y="32"/>
                        <a:pt x="13" y="32"/>
                        <a:pt x="13" y="32"/>
                      </a:cubicBezTo>
                      <a:cubicBezTo>
                        <a:pt x="12" y="32"/>
                        <a:pt x="12" y="32"/>
                        <a:pt x="12" y="32"/>
                      </a:cubicBezTo>
                      <a:cubicBezTo>
                        <a:pt x="9" y="32"/>
                        <a:pt x="7" y="32"/>
                        <a:pt x="6" y="30"/>
                      </a:cubicBezTo>
                      <a:cubicBezTo>
                        <a:pt x="5" y="29"/>
                        <a:pt x="4" y="27"/>
                        <a:pt x="4" y="25"/>
                      </a:cubicBezTo>
                      <a:cubicBezTo>
                        <a:pt x="4" y="12"/>
                        <a:pt x="4" y="12"/>
                        <a:pt x="4" y="12"/>
                      </a:cubicBezTo>
                      <a:cubicBezTo>
                        <a:pt x="0" y="12"/>
                        <a:pt x="0" y="12"/>
                        <a:pt x="0" y="12"/>
                      </a:cubicBezTo>
                      <a:cubicBezTo>
                        <a:pt x="0" y="7"/>
                        <a:pt x="0" y="7"/>
                        <a:pt x="0" y="7"/>
                      </a:cubicBezTo>
                      <a:cubicBezTo>
                        <a:pt x="4" y="7"/>
                        <a:pt x="4" y="7"/>
                        <a:pt x="4" y="7"/>
                      </a:cubicBezTo>
                      <a:cubicBezTo>
                        <a:pt x="4" y="1"/>
                        <a:pt x="4" y="1"/>
                        <a:pt x="4" y="1"/>
                      </a:cubicBezTo>
                      <a:cubicBezTo>
                        <a:pt x="10" y="0"/>
                        <a:pt x="10" y="0"/>
                        <a:pt x="10" y="0"/>
                      </a:cubicBezTo>
                      <a:cubicBezTo>
                        <a:pt x="10" y="7"/>
                        <a:pt x="10" y="7"/>
                        <a:pt x="10" y="7"/>
                      </a:cubicBezTo>
                      <a:cubicBezTo>
                        <a:pt x="16" y="7"/>
                        <a:pt x="16" y="7"/>
                        <a:pt x="16" y="7"/>
                      </a:cubicBezTo>
                      <a:cubicBezTo>
                        <a:pt x="16" y="12"/>
                        <a:pt x="16" y="12"/>
                        <a:pt x="16" y="12"/>
                      </a:cubicBezTo>
                      <a:cubicBezTo>
                        <a:pt x="10" y="12"/>
                        <a:pt x="10" y="12"/>
                        <a:pt x="10" y="12"/>
                      </a:cubicBezTo>
                      <a:cubicBezTo>
                        <a:pt x="10" y="24"/>
                        <a:pt x="10" y="24"/>
                        <a:pt x="10" y="24"/>
                      </a:cubicBezTo>
                      <a:cubicBezTo>
                        <a:pt x="10" y="25"/>
                        <a:pt x="10" y="26"/>
                        <a:pt x="11" y="27"/>
                      </a:cubicBezTo>
                      <a:cubicBezTo>
                        <a:pt x="11" y="27"/>
                        <a:pt x="12" y="28"/>
                        <a:pt x="13" y="28"/>
                      </a:cubicBezTo>
                      <a:cubicBezTo>
                        <a:pt x="14" y="28"/>
                        <a:pt x="14" y="28"/>
                        <a:pt x="15" y="28"/>
                      </a:cubicBezTo>
                      <a:cubicBezTo>
                        <a:pt x="15" y="27"/>
                        <a:pt x="16" y="27"/>
                        <a:pt x="16" y="27"/>
                      </a:cubicBezTo>
                      <a:cubicBezTo>
                        <a:pt x="16" y="32"/>
                        <a:pt x="16" y="32"/>
                        <a:pt x="16" y="32"/>
                      </a:cubicBezTo>
                      <a:cubicBezTo>
                        <a:pt x="16" y="32"/>
                        <a:pt x="15" y="32"/>
                        <a:pt x="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322"/>
                <p:cNvSpPr>
                  <a:spLocks/>
                </p:cNvSpPr>
                <p:nvPr/>
              </p:nvSpPr>
              <p:spPr bwMode="auto">
                <a:xfrm>
                  <a:off x="2141543" y="2319352"/>
                  <a:ext cx="82550" cy="138113"/>
                </a:xfrm>
                <a:custGeom>
                  <a:avLst/>
                  <a:gdLst>
                    <a:gd name="T0" fmla="*/ 16 w 22"/>
                    <a:gd name="T1" fmla="*/ 37 h 37"/>
                    <a:gd name="T2" fmla="*/ 16 w 22"/>
                    <a:gd name="T3" fmla="*/ 23 h 37"/>
                    <a:gd name="T4" fmla="*/ 15 w 22"/>
                    <a:gd name="T5" fmla="*/ 18 h 37"/>
                    <a:gd name="T6" fmla="*/ 12 w 22"/>
                    <a:gd name="T7" fmla="*/ 16 h 37"/>
                    <a:gd name="T8" fmla="*/ 9 w 22"/>
                    <a:gd name="T9" fmla="*/ 17 h 37"/>
                    <a:gd name="T10" fmla="*/ 7 w 22"/>
                    <a:gd name="T11" fmla="*/ 18 h 37"/>
                    <a:gd name="T12" fmla="*/ 6 w 22"/>
                    <a:gd name="T13" fmla="*/ 20 h 37"/>
                    <a:gd name="T14" fmla="*/ 6 w 22"/>
                    <a:gd name="T15" fmla="*/ 23 h 37"/>
                    <a:gd name="T16" fmla="*/ 6 w 22"/>
                    <a:gd name="T17" fmla="*/ 37 h 37"/>
                    <a:gd name="T18" fmla="*/ 0 w 22"/>
                    <a:gd name="T19" fmla="*/ 37 h 37"/>
                    <a:gd name="T20" fmla="*/ 0 w 22"/>
                    <a:gd name="T21" fmla="*/ 0 h 37"/>
                    <a:gd name="T22" fmla="*/ 6 w 22"/>
                    <a:gd name="T23" fmla="*/ 0 h 37"/>
                    <a:gd name="T24" fmla="*/ 6 w 22"/>
                    <a:gd name="T25" fmla="*/ 16 h 37"/>
                    <a:gd name="T26" fmla="*/ 6 w 22"/>
                    <a:gd name="T27" fmla="*/ 16 h 37"/>
                    <a:gd name="T28" fmla="*/ 7 w 22"/>
                    <a:gd name="T29" fmla="*/ 14 h 37"/>
                    <a:gd name="T30" fmla="*/ 9 w 22"/>
                    <a:gd name="T31" fmla="*/ 13 h 37"/>
                    <a:gd name="T32" fmla="*/ 11 w 22"/>
                    <a:gd name="T33" fmla="*/ 12 h 37"/>
                    <a:gd name="T34" fmla="*/ 14 w 22"/>
                    <a:gd name="T35" fmla="*/ 11 h 37"/>
                    <a:gd name="T36" fmla="*/ 20 w 22"/>
                    <a:gd name="T37" fmla="*/ 14 h 37"/>
                    <a:gd name="T38" fmla="*/ 22 w 22"/>
                    <a:gd name="T39" fmla="*/ 22 h 37"/>
                    <a:gd name="T40" fmla="*/ 22 w 22"/>
                    <a:gd name="T41" fmla="*/ 37 h 37"/>
                    <a:gd name="T42" fmla="*/ 16 w 22"/>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7">
                      <a:moveTo>
                        <a:pt x="16" y="37"/>
                      </a:moveTo>
                      <a:cubicBezTo>
                        <a:pt x="16" y="23"/>
                        <a:pt x="16" y="23"/>
                        <a:pt x="16" y="23"/>
                      </a:cubicBezTo>
                      <a:cubicBezTo>
                        <a:pt x="16" y="21"/>
                        <a:pt x="16" y="19"/>
                        <a:pt x="15" y="18"/>
                      </a:cubicBezTo>
                      <a:cubicBezTo>
                        <a:pt x="14" y="17"/>
                        <a:pt x="13" y="16"/>
                        <a:pt x="12" y="16"/>
                      </a:cubicBezTo>
                      <a:cubicBezTo>
                        <a:pt x="11" y="16"/>
                        <a:pt x="10" y="16"/>
                        <a:pt x="9" y="17"/>
                      </a:cubicBezTo>
                      <a:cubicBezTo>
                        <a:pt x="8" y="17"/>
                        <a:pt x="8" y="17"/>
                        <a:pt x="7" y="18"/>
                      </a:cubicBezTo>
                      <a:cubicBezTo>
                        <a:pt x="7" y="19"/>
                        <a:pt x="6" y="19"/>
                        <a:pt x="6" y="20"/>
                      </a:cubicBezTo>
                      <a:cubicBezTo>
                        <a:pt x="6" y="21"/>
                        <a:pt x="6" y="22"/>
                        <a:pt x="6" y="23"/>
                      </a:cubicBezTo>
                      <a:cubicBezTo>
                        <a:pt x="6" y="37"/>
                        <a:pt x="6" y="37"/>
                        <a:pt x="6" y="37"/>
                      </a:cubicBezTo>
                      <a:cubicBezTo>
                        <a:pt x="0" y="37"/>
                        <a:pt x="0" y="37"/>
                        <a:pt x="0" y="37"/>
                      </a:cubicBezTo>
                      <a:cubicBezTo>
                        <a:pt x="0" y="0"/>
                        <a:pt x="0" y="0"/>
                        <a:pt x="0" y="0"/>
                      </a:cubicBezTo>
                      <a:cubicBezTo>
                        <a:pt x="6" y="0"/>
                        <a:pt x="6" y="0"/>
                        <a:pt x="6" y="0"/>
                      </a:cubicBezTo>
                      <a:cubicBezTo>
                        <a:pt x="6" y="16"/>
                        <a:pt x="6" y="16"/>
                        <a:pt x="6" y="16"/>
                      </a:cubicBezTo>
                      <a:cubicBezTo>
                        <a:pt x="6" y="16"/>
                        <a:pt x="6" y="16"/>
                        <a:pt x="6" y="16"/>
                      </a:cubicBezTo>
                      <a:cubicBezTo>
                        <a:pt x="6" y="15"/>
                        <a:pt x="7" y="15"/>
                        <a:pt x="7" y="14"/>
                      </a:cubicBezTo>
                      <a:cubicBezTo>
                        <a:pt x="8" y="14"/>
                        <a:pt x="8" y="13"/>
                        <a:pt x="9" y="13"/>
                      </a:cubicBezTo>
                      <a:cubicBezTo>
                        <a:pt x="10" y="12"/>
                        <a:pt x="10" y="12"/>
                        <a:pt x="11" y="12"/>
                      </a:cubicBezTo>
                      <a:cubicBezTo>
                        <a:pt x="12" y="12"/>
                        <a:pt x="13" y="11"/>
                        <a:pt x="14" y="11"/>
                      </a:cubicBezTo>
                      <a:cubicBezTo>
                        <a:pt x="16" y="11"/>
                        <a:pt x="18" y="12"/>
                        <a:pt x="20" y="14"/>
                      </a:cubicBezTo>
                      <a:cubicBezTo>
                        <a:pt x="21" y="16"/>
                        <a:pt x="22" y="18"/>
                        <a:pt x="22" y="22"/>
                      </a:cubicBezTo>
                      <a:cubicBezTo>
                        <a:pt x="22" y="37"/>
                        <a:pt x="22" y="37"/>
                        <a:pt x="22" y="37"/>
                      </a:cubicBezTo>
                      <a:lnTo>
                        <a:pt x="16"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323"/>
                <p:cNvSpPr>
                  <a:spLocks/>
                </p:cNvSpPr>
                <p:nvPr/>
              </p:nvSpPr>
              <p:spPr bwMode="auto">
                <a:xfrm>
                  <a:off x="1616079" y="2552716"/>
                  <a:ext cx="74613" cy="127001"/>
                </a:xfrm>
                <a:custGeom>
                  <a:avLst/>
                  <a:gdLst>
                    <a:gd name="T0" fmla="*/ 0 w 47"/>
                    <a:gd name="T1" fmla="*/ 80 h 80"/>
                    <a:gd name="T2" fmla="*/ 0 w 47"/>
                    <a:gd name="T3" fmla="*/ 0 h 80"/>
                    <a:gd name="T4" fmla="*/ 45 w 47"/>
                    <a:gd name="T5" fmla="*/ 0 h 80"/>
                    <a:gd name="T6" fmla="*/ 45 w 47"/>
                    <a:gd name="T7" fmla="*/ 9 h 80"/>
                    <a:gd name="T8" fmla="*/ 14 w 47"/>
                    <a:gd name="T9" fmla="*/ 9 h 80"/>
                    <a:gd name="T10" fmla="*/ 14 w 47"/>
                    <a:gd name="T11" fmla="*/ 33 h 80"/>
                    <a:gd name="T12" fmla="*/ 43 w 47"/>
                    <a:gd name="T13" fmla="*/ 33 h 80"/>
                    <a:gd name="T14" fmla="*/ 43 w 47"/>
                    <a:gd name="T15" fmla="*/ 44 h 80"/>
                    <a:gd name="T16" fmla="*/ 14 w 47"/>
                    <a:gd name="T17" fmla="*/ 44 h 80"/>
                    <a:gd name="T18" fmla="*/ 14 w 47"/>
                    <a:gd name="T19" fmla="*/ 68 h 80"/>
                    <a:gd name="T20" fmla="*/ 47 w 47"/>
                    <a:gd name="T21" fmla="*/ 68 h 80"/>
                    <a:gd name="T22" fmla="*/ 47 w 47"/>
                    <a:gd name="T23" fmla="*/ 80 h 80"/>
                    <a:gd name="T24" fmla="*/ 0 w 47"/>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80">
                      <a:moveTo>
                        <a:pt x="0" y="80"/>
                      </a:moveTo>
                      <a:lnTo>
                        <a:pt x="0" y="0"/>
                      </a:lnTo>
                      <a:lnTo>
                        <a:pt x="45" y="0"/>
                      </a:lnTo>
                      <a:lnTo>
                        <a:pt x="45" y="9"/>
                      </a:lnTo>
                      <a:lnTo>
                        <a:pt x="14" y="9"/>
                      </a:lnTo>
                      <a:lnTo>
                        <a:pt x="14" y="33"/>
                      </a:lnTo>
                      <a:lnTo>
                        <a:pt x="43" y="33"/>
                      </a:lnTo>
                      <a:lnTo>
                        <a:pt x="43" y="44"/>
                      </a:lnTo>
                      <a:lnTo>
                        <a:pt x="14" y="44"/>
                      </a:lnTo>
                      <a:lnTo>
                        <a:pt x="14" y="68"/>
                      </a:lnTo>
                      <a:lnTo>
                        <a:pt x="47" y="68"/>
                      </a:lnTo>
                      <a:lnTo>
                        <a:pt x="47" y="80"/>
                      </a:lnTo>
                      <a:lnTo>
                        <a:pt x="0"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324"/>
                <p:cNvSpPr>
                  <a:spLocks/>
                </p:cNvSpPr>
                <p:nvPr/>
              </p:nvSpPr>
              <p:spPr bwMode="auto">
                <a:xfrm>
                  <a:off x="1709742"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325"/>
                <p:cNvSpPr>
                  <a:spLocks noEditPoints="1"/>
                </p:cNvSpPr>
                <p:nvPr/>
              </p:nvSpPr>
              <p:spPr bwMode="auto">
                <a:xfrm>
                  <a:off x="1811342" y="2586053"/>
                  <a:ext cx="90488" cy="138113"/>
                </a:xfrm>
                <a:custGeom>
                  <a:avLst/>
                  <a:gdLst>
                    <a:gd name="T0" fmla="*/ 23 w 24"/>
                    <a:gd name="T1" fmla="*/ 29 h 37"/>
                    <a:gd name="T2" fmla="*/ 21 w 24"/>
                    <a:gd name="T3" fmla="*/ 33 h 37"/>
                    <a:gd name="T4" fmla="*/ 17 w 24"/>
                    <a:gd name="T5" fmla="*/ 36 h 37"/>
                    <a:gd name="T6" fmla="*/ 10 w 24"/>
                    <a:gd name="T7" fmla="*/ 37 h 37"/>
                    <a:gd name="T8" fmla="*/ 8 w 24"/>
                    <a:gd name="T9" fmla="*/ 37 h 37"/>
                    <a:gd name="T10" fmla="*/ 5 w 24"/>
                    <a:gd name="T11" fmla="*/ 36 h 37"/>
                    <a:gd name="T12" fmla="*/ 3 w 24"/>
                    <a:gd name="T13" fmla="*/ 36 h 37"/>
                    <a:gd name="T14" fmla="*/ 2 w 24"/>
                    <a:gd name="T15" fmla="*/ 35 h 37"/>
                    <a:gd name="T16" fmla="*/ 2 w 24"/>
                    <a:gd name="T17" fmla="*/ 30 h 37"/>
                    <a:gd name="T18" fmla="*/ 4 w 24"/>
                    <a:gd name="T19" fmla="*/ 31 h 37"/>
                    <a:gd name="T20" fmla="*/ 6 w 24"/>
                    <a:gd name="T21" fmla="*/ 32 h 37"/>
                    <a:gd name="T22" fmla="*/ 8 w 24"/>
                    <a:gd name="T23" fmla="*/ 32 h 37"/>
                    <a:gd name="T24" fmla="*/ 10 w 24"/>
                    <a:gd name="T25" fmla="*/ 32 h 37"/>
                    <a:gd name="T26" fmla="*/ 14 w 24"/>
                    <a:gd name="T27" fmla="*/ 32 h 37"/>
                    <a:gd name="T28" fmla="*/ 17 w 24"/>
                    <a:gd name="T29" fmla="*/ 30 h 37"/>
                    <a:gd name="T30" fmla="*/ 18 w 24"/>
                    <a:gd name="T31" fmla="*/ 27 h 37"/>
                    <a:gd name="T32" fmla="*/ 19 w 24"/>
                    <a:gd name="T33" fmla="*/ 24 h 37"/>
                    <a:gd name="T34" fmla="*/ 19 w 24"/>
                    <a:gd name="T35" fmla="*/ 21 h 37"/>
                    <a:gd name="T36" fmla="*/ 19 w 24"/>
                    <a:gd name="T37" fmla="*/ 21 h 37"/>
                    <a:gd name="T38" fmla="*/ 15 w 24"/>
                    <a:gd name="T39" fmla="*/ 25 h 37"/>
                    <a:gd name="T40" fmla="*/ 10 w 24"/>
                    <a:gd name="T41" fmla="*/ 26 h 37"/>
                    <a:gd name="T42" fmla="*/ 6 w 24"/>
                    <a:gd name="T43" fmla="*/ 25 h 37"/>
                    <a:gd name="T44" fmla="*/ 3 w 24"/>
                    <a:gd name="T45" fmla="*/ 22 h 37"/>
                    <a:gd name="T46" fmla="*/ 1 w 24"/>
                    <a:gd name="T47" fmla="*/ 19 h 37"/>
                    <a:gd name="T48" fmla="*/ 0 w 24"/>
                    <a:gd name="T49" fmla="*/ 14 h 37"/>
                    <a:gd name="T50" fmla="*/ 1 w 24"/>
                    <a:gd name="T51" fmla="*/ 8 h 37"/>
                    <a:gd name="T52" fmla="*/ 3 w 24"/>
                    <a:gd name="T53" fmla="*/ 4 h 37"/>
                    <a:gd name="T54" fmla="*/ 7 w 24"/>
                    <a:gd name="T55" fmla="*/ 1 h 37"/>
                    <a:gd name="T56" fmla="*/ 11 w 24"/>
                    <a:gd name="T57" fmla="*/ 0 h 37"/>
                    <a:gd name="T58" fmla="*/ 16 w 24"/>
                    <a:gd name="T59" fmla="*/ 1 h 37"/>
                    <a:gd name="T60" fmla="*/ 19 w 24"/>
                    <a:gd name="T61" fmla="*/ 4 h 37"/>
                    <a:gd name="T62" fmla="*/ 19 w 24"/>
                    <a:gd name="T63" fmla="*/ 4 h 37"/>
                    <a:gd name="T64" fmla="*/ 19 w 24"/>
                    <a:gd name="T65" fmla="*/ 0 h 37"/>
                    <a:gd name="T66" fmla="*/ 24 w 24"/>
                    <a:gd name="T67" fmla="*/ 0 h 37"/>
                    <a:gd name="T68" fmla="*/ 24 w 24"/>
                    <a:gd name="T69" fmla="*/ 23 h 37"/>
                    <a:gd name="T70" fmla="*/ 23 w 24"/>
                    <a:gd name="T71" fmla="*/ 29 h 37"/>
                    <a:gd name="T72" fmla="*/ 19 w 24"/>
                    <a:gd name="T73" fmla="*/ 11 h 37"/>
                    <a:gd name="T74" fmla="*/ 18 w 24"/>
                    <a:gd name="T75" fmla="*/ 8 h 37"/>
                    <a:gd name="T76" fmla="*/ 17 w 24"/>
                    <a:gd name="T77" fmla="*/ 6 h 37"/>
                    <a:gd name="T78" fmla="*/ 15 w 24"/>
                    <a:gd name="T79" fmla="*/ 5 h 37"/>
                    <a:gd name="T80" fmla="*/ 13 w 24"/>
                    <a:gd name="T81" fmla="*/ 4 h 37"/>
                    <a:gd name="T82" fmla="*/ 10 w 24"/>
                    <a:gd name="T83" fmla="*/ 5 h 37"/>
                    <a:gd name="T84" fmla="*/ 8 w 24"/>
                    <a:gd name="T85" fmla="*/ 7 h 37"/>
                    <a:gd name="T86" fmla="*/ 6 w 24"/>
                    <a:gd name="T87" fmla="*/ 9 h 37"/>
                    <a:gd name="T88" fmla="*/ 6 w 24"/>
                    <a:gd name="T89" fmla="*/ 13 h 37"/>
                    <a:gd name="T90" fmla="*/ 6 w 24"/>
                    <a:gd name="T91" fmla="*/ 17 h 37"/>
                    <a:gd name="T92" fmla="*/ 8 w 24"/>
                    <a:gd name="T93" fmla="*/ 19 h 37"/>
                    <a:gd name="T94" fmla="*/ 9 w 24"/>
                    <a:gd name="T95" fmla="*/ 21 h 37"/>
                    <a:gd name="T96" fmla="*/ 12 w 24"/>
                    <a:gd name="T97" fmla="*/ 21 h 37"/>
                    <a:gd name="T98" fmla="*/ 15 w 24"/>
                    <a:gd name="T99" fmla="*/ 21 h 37"/>
                    <a:gd name="T100" fmla="*/ 17 w 24"/>
                    <a:gd name="T101" fmla="*/ 19 h 37"/>
                    <a:gd name="T102" fmla="*/ 18 w 24"/>
                    <a:gd name="T103" fmla="*/ 17 h 37"/>
                    <a:gd name="T104" fmla="*/ 19 w 24"/>
                    <a:gd name="T105" fmla="*/ 14 h 37"/>
                    <a:gd name="T106" fmla="*/ 19 w 24"/>
                    <a:gd name="T107"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7">
                      <a:moveTo>
                        <a:pt x="23" y="29"/>
                      </a:moveTo>
                      <a:cubicBezTo>
                        <a:pt x="23" y="30"/>
                        <a:pt x="22" y="32"/>
                        <a:pt x="21" y="33"/>
                      </a:cubicBezTo>
                      <a:cubicBezTo>
                        <a:pt x="20" y="34"/>
                        <a:pt x="18" y="35"/>
                        <a:pt x="17" y="36"/>
                      </a:cubicBezTo>
                      <a:cubicBezTo>
                        <a:pt x="15" y="37"/>
                        <a:pt x="13" y="37"/>
                        <a:pt x="10" y="37"/>
                      </a:cubicBezTo>
                      <a:cubicBezTo>
                        <a:pt x="9" y="37"/>
                        <a:pt x="9" y="37"/>
                        <a:pt x="8" y="37"/>
                      </a:cubicBezTo>
                      <a:cubicBezTo>
                        <a:pt x="7" y="37"/>
                        <a:pt x="6" y="36"/>
                        <a:pt x="5" y="36"/>
                      </a:cubicBezTo>
                      <a:cubicBezTo>
                        <a:pt x="5" y="36"/>
                        <a:pt x="4" y="36"/>
                        <a:pt x="3" y="36"/>
                      </a:cubicBezTo>
                      <a:cubicBezTo>
                        <a:pt x="3" y="36"/>
                        <a:pt x="2" y="35"/>
                        <a:pt x="2" y="35"/>
                      </a:cubicBezTo>
                      <a:cubicBezTo>
                        <a:pt x="2" y="30"/>
                        <a:pt x="2" y="30"/>
                        <a:pt x="2" y="30"/>
                      </a:cubicBezTo>
                      <a:cubicBezTo>
                        <a:pt x="3" y="30"/>
                        <a:pt x="3" y="31"/>
                        <a:pt x="4" y="31"/>
                      </a:cubicBezTo>
                      <a:cubicBezTo>
                        <a:pt x="4" y="31"/>
                        <a:pt x="5" y="31"/>
                        <a:pt x="6" y="32"/>
                      </a:cubicBezTo>
                      <a:cubicBezTo>
                        <a:pt x="6" y="32"/>
                        <a:pt x="7" y="32"/>
                        <a:pt x="8" y="32"/>
                      </a:cubicBezTo>
                      <a:cubicBezTo>
                        <a:pt x="9" y="32"/>
                        <a:pt x="9" y="32"/>
                        <a:pt x="10" y="32"/>
                      </a:cubicBezTo>
                      <a:cubicBezTo>
                        <a:pt x="12" y="32"/>
                        <a:pt x="13" y="32"/>
                        <a:pt x="14" y="32"/>
                      </a:cubicBezTo>
                      <a:cubicBezTo>
                        <a:pt x="15" y="31"/>
                        <a:pt x="16" y="31"/>
                        <a:pt x="17" y="30"/>
                      </a:cubicBezTo>
                      <a:cubicBezTo>
                        <a:pt x="17" y="29"/>
                        <a:pt x="18" y="28"/>
                        <a:pt x="18" y="27"/>
                      </a:cubicBezTo>
                      <a:cubicBezTo>
                        <a:pt x="18" y="26"/>
                        <a:pt x="19" y="25"/>
                        <a:pt x="19" y="24"/>
                      </a:cubicBezTo>
                      <a:cubicBezTo>
                        <a:pt x="19" y="21"/>
                        <a:pt x="19" y="21"/>
                        <a:pt x="19" y="21"/>
                      </a:cubicBezTo>
                      <a:cubicBezTo>
                        <a:pt x="19" y="21"/>
                        <a:pt x="19" y="21"/>
                        <a:pt x="19" y="21"/>
                      </a:cubicBezTo>
                      <a:cubicBezTo>
                        <a:pt x="18" y="23"/>
                        <a:pt x="17" y="24"/>
                        <a:pt x="15" y="25"/>
                      </a:cubicBezTo>
                      <a:cubicBezTo>
                        <a:pt x="14" y="25"/>
                        <a:pt x="12" y="26"/>
                        <a:pt x="10" y="26"/>
                      </a:cubicBezTo>
                      <a:cubicBezTo>
                        <a:pt x="9" y="26"/>
                        <a:pt x="7" y="26"/>
                        <a:pt x="6" y="25"/>
                      </a:cubicBezTo>
                      <a:cubicBezTo>
                        <a:pt x="5" y="24"/>
                        <a:pt x="4" y="24"/>
                        <a:pt x="3" y="22"/>
                      </a:cubicBezTo>
                      <a:cubicBezTo>
                        <a:pt x="2" y="21"/>
                        <a:pt x="1" y="20"/>
                        <a:pt x="1" y="19"/>
                      </a:cubicBezTo>
                      <a:cubicBezTo>
                        <a:pt x="0" y="17"/>
                        <a:pt x="0" y="16"/>
                        <a:pt x="0" y="14"/>
                      </a:cubicBezTo>
                      <a:cubicBezTo>
                        <a:pt x="0" y="12"/>
                        <a:pt x="0" y="10"/>
                        <a:pt x="1" y="8"/>
                      </a:cubicBezTo>
                      <a:cubicBezTo>
                        <a:pt x="1" y="6"/>
                        <a:pt x="2" y="5"/>
                        <a:pt x="3" y="4"/>
                      </a:cubicBezTo>
                      <a:cubicBezTo>
                        <a:pt x="4" y="2"/>
                        <a:pt x="5" y="1"/>
                        <a:pt x="7" y="1"/>
                      </a:cubicBezTo>
                      <a:cubicBezTo>
                        <a:pt x="8" y="0"/>
                        <a:pt x="10" y="0"/>
                        <a:pt x="11" y="0"/>
                      </a:cubicBezTo>
                      <a:cubicBezTo>
                        <a:pt x="13" y="0"/>
                        <a:pt x="15" y="0"/>
                        <a:pt x="16" y="1"/>
                      </a:cubicBezTo>
                      <a:cubicBezTo>
                        <a:pt x="17" y="2"/>
                        <a:pt x="18" y="2"/>
                        <a:pt x="19" y="4"/>
                      </a:cubicBezTo>
                      <a:cubicBezTo>
                        <a:pt x="19" y="4"/>
                        <a:pt x="19" y="4"/>
                        <a:pt x="19" y="4"/>
                      </a:cubicBezTo>
                      <a:cubicBezTo>
                        <a:pt x="19" y="0"/>
                        <a:pt x="19" y="0"/>
                        <a:pt x="19" y="0"/>
                      </a:cubicBezTo>
                      <a:cubicBezTo>
                        <a:pt x="24" y="0"/>
                        <a:pt x="24" y="0"/>
                        <a:pt x="24" y="0"/>
                      </a:cubicBezTo>
                      <a:cubicBezTo>
                        <a:pt x="24" y="23"/>
                        <a:pt x="24" y="23"/>
                        <a:pt x="24" y="23"/>
                      </a:cubicBezTo>
                      <a:cubicBezTo>
                        <a:pt x="24" y="25"/>
                        <a:pt x="24" y="27"/>
                        <a:pt x="23" y="29"/>
                      </a:cubicBezTo>
                      <a:close/>
                      <a:moveTo>
                        <a:pt x="19" y="11"/>
                      </a:moveTo>
                      <a:cubicBezTo>
                        <a:pt x="19" y="10"/>
                        <a:pt x="19" y="9"/>
                        <a:pt x="18" y="8"/>
                      </a:cubicBezTo>
                      <a:cubicBezTo>
                        <a:pt x="18" y="8"/>
                        <a:pt x="18" y="7"/>
                        <a:pt x="17" y="6"/>
                      </a:cubicBezTo>
                      <a:cubicBezTo>
                        <a:pt x="16" y="6"/>
                        <a:pt x="16" y="5"/>
                        <a:pt x="15" y="5"/>
                      </a:cubicBezTo>
                      <a:cubicBezTo>
                        <a:pt x="14" y="5"/>
                        <a:pt x="14" y="4"/>
                        <a:pt x="13" y="4"/>
                      </a:cubicBezTo>
                      <a:cubicBezTo>
                        <a:pt x="12" y="4"/>
                        <a:pt x="11" y="5"/>
                        <a:pt x="10" y="5"/>
                      </a:cubicBezTo>
                      <a:cubicBezTo>
                        <a:pt x="9" y="5"/>
                        <a:pt x="8" y="6"/>
                        <a:pt x="8" y="7"/>
                      </a:cubicBezTo>
                      <a:cubicBezTo>
                        <a:pt x="7" y="7"/>
                        <a:pt x="7" y="8"/>
                        <a:pt x="6" y="9"/>
                      </a:cubicBezTo>
                      <a:cubicBezTo>
                        <a:pt x="6" y="11"/>
                        <a:pt x="6" y="12"/>
                        <a:pt x="6" y="13"/>
                      </a:cubicBezTo>
                      <a:cubicBezTo>
                        <a:pt x="6" y="15"/>
                        <a:pt x="6" y="16"/>
                        <a:pt x="6" y="17"/>
                      </a:cubicBezTo>
                      <a:cubicBezTo>
                        <a:pt x="7" y="17"/>
                        <a:pt x="7" y="18"/>
                        <a:pt x="8" y="19"/>
                      </a:cubicBezTo>
                      <a:cubicBezTo>
                        <a:pt x="8" y="20"/>
                        <a:pt x="9" y="20"/>
                        <a:pt x="9" y="21"/>
                      </a:cubicBezTo>
                      <a:cubicBezTo>
                        <a:pt x="10" y="21"/>
                        <a:pt x="11" y="21"/>
                        <a:pt x="12" y="21"/>
                      </a:cubicBezTo>
                      <a:cubicBezTo>
                        <a:pt x="13" y="21"/>
                        <a:pt x="14" y="21"/>
                        <a:pt x="15" y="21"/>
                      </a:cubicBezTo>
                      <a:cubicBezTo>
                        <a:pt x="16" y="20"/>
                        <a:pt x="16" y="20"/>
                        <a:pt x="17" y="19"/>
                      </a:cubicBezTo>
                      <a:cubicBezTo>
                        <a:pt x="17" y="19"/>
                        <a:pt x="18" y="18"/>
                        <a:pt x="18" y="17"/>
                      </a:cubicBezTo>
                      <a:cubicBezTo>
                        <a:pt x="18" y="16"/>
                        <a:pt x="19" y="15"/>
                        <a:pt x="19" y="14"/>
                      </a:cubicBezTo>
                      <a:lnTo>
                        <a:pt x="1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326"/>
                <p:cNvSpPr>
                  <a:spLocks noEditPoints="1"/>
                </p:cNvSpPr>
                <p:nvPr/>
              </p:nvSpPr>
              <p:spPr bwMode="auto">
                <a:xfrm>
                  <a:off x="1927230" y="2540015"/>
                  <a:ext cx="26988" cy="139701"/>
                </a:xfrm>
                <a:custGeom>
                  <a:avLst/>
                  <a:gdLst>
                    <a:gd name="T0" fmla="*/ 7 w 7"/>
                    <a:gd name="T1" fmla="*/ 4 h 37"/>
                    <a:gd name="T2" fmla="*/ 7 w 7"/>
                    <a:gd name="T3" fmla="*/ 5 h 37"/>
                    <a:gd name="T4" fmla="*/ 6 w 7"/>
                    <a:gd name="T5" fmla="*/ 6 h 37"/>
                    <a:gd name="T6" fmla="*/ 5 w 7"/>
                    <a:gd name="T7" fmla="*/ 7 h 37"/>
                    <a:gd name="T8" fmla="*/ 4 w 7"/>
                    <a:gd name="T9" fmla="*/ 7 h 37"/>
                    <a:gd name="T10" fmla="*/ 2 w 7"/>
                    <a:gd name="T11" fmla="*/ 7 h 37"/>
                    <a:gd name="T12" fmla="*/ 1 w 7"/>
                    <a:gd name="T13" fmla="*/ 6 h 37"/>
                    <a:gd name="T14" fmla="*/ 1 w 7"/>
                    <a:gd name="T15" fmla="*/ 5 h 37"/>
                    <a:gd name="T16" fmla="*/ 0 w 7"/>
                    <a:gd name="T17" fmla="*/ 4 h 37"/>
                    <a:gd name="T18" fmla="*/ 1 w 7"/>
                    <a:gd name="T19" fmla="*/ 2 h 37"/>
                    <a:gd name="T20" fmla="*/ 1 w 7"/>
                    <a:gd name="T21" fmla="*/ 1 h 37"/>
                    <a:gd name="T22" fmla="*/ 2 w 7"/>
                    <a:gd name="T23" fmla="*/ 1 h 37"/>
                    <a:gd name="T24" fmla="*/ 4 w 7"/>
                    <a:gd name="T25" fmla="*/ 0 h 37"/>
                    <a:gd name="T26" fmla="*/ 5 w 7"/>
                    <a:gd name="T27" fmla="*/ 1 h 37"/>
                    <a:gd name="T28" fmla="*/ 6 w 7"/>
                    <a:gd name="T29" fmla="*/ 1 h 37"/>
                    <a:gd name="T30" fmla="*/ 7 w 7"/>
                    <a:gd name="T31" fmla="*/ 2 h 37"/>
                    <a:gd name="T32" fmla="*/ 7 w 7"/>
                    <a:gd name="T33" fmla="*/ 4 h 37"/>
                    <a:gd name="T34" fmla="*/ 1 w 7"/>
                    <a:gd name="T35" fmla="*/ 37 h 37"/>
                    <a:gd name="T36" fmla="*/ 1 w 7"/>
                    <a:gd name="T37" fmla="*/ 12 h 37"/>
                    <a:gd name="T38" fmla="*/ 6 w 7"/>
                    <a:gd name="T39" fmla="*/ 12 h 37"/>
                    <a:gd name="T40" fmla="*/ 6 w 7"/>
                    <a:gd name="T41" fmla="*/ 37 h 37"/>
                    <a:gd name="T42" fmla="*/ 1 w 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37">
                      <a:moveTo>
                        <a:pt x="7" y="4"/>
                      </a:moveTo>
                      <a:cubicBezTo>
                        <a:pt x="7" y="4"/>
                        <a:pt x="7" y="5"/>
                        <a:pt x="7" y="5"/>
                      </a:cubicBezTo>
                      <a:cubicBezTo>
                        <a:pt x="7" y="5"/>
                        <a:pt x="6" y="6"/>
                        <a:pt x="6" y="6"/>
                      </a:cubicBezTo>
                      <a:cubicBezTo>
                        <a:pt x="6" y="6"/>
                        <a:pt x="5" y="6"/>
                        <a:pt x="5" y="7"/>
                      </a:cubicBezTo>
                      <a:cubicBezTo>
                        <a:pt x="5" y="7"/>
                        <a:pt x="4" y="7"/>
                        <a:pt x="4" y="7"/>
                      </a:cubicBezTo>
                      <a:cubicBezTo>
                        <a:pt x="3" y="7"/>
                        <a:pt x="3" y="7"/>
                        <a:pt x="2" y="7"/>
                      </a:cubicBezTo>
                      <a:cubicBezTo>
                        <a:pt x="2" y="6"/>
                        <a:pt x="2" y="6"/>
                        <a:pt x="1" y="6"/>
                      </a:cubicBezTo>
                      <a:cubicBezTo>
                        <a:pt x="1" y="6"/>
                        <a:pt x="1" y="5"/>
                        <a:pt x="1" y="5"/>
                      </a:cubicBezTo>
                      <a:cubicBezTo>
                        <a:pt x="0" y="5"/>
                        <a:pt x="0" y="4"/>
                        <a:pt x="0" y="4"/>
                      </a:cubicBezTo>
                      <a:cubicBezTo>
                        <a:pt x="0" y="3"/>
                        <a:pt x="0" y="3"/>
                        <a:pt x="1" y="2"/>
                      </a:cubicBezTo>
                      <a:cubicBezTo>
                        <a:pt x="1" y="2"/>
                        <a:pt x="1" y="2"/>
                        <a:pt x="1" y="1"/>
                      </a:cubicBezTo>
                      <a:cubicBezTo>
                        <a:pt x="2" y="1"/>
                        <a:pt x="2" y="1"/>
                        <a:pt x="2" y="1"/>
                      </a:cubicBezTo>
                      <a:cubicBezTo>
                        <a:pt x="3" y="0"/>
                        <a:pt x="3" y="0"/>
                        <a:pt x="4" y="0"/>
                      </a:cubicBezTo>
                      <a:cubicBezTo>
                        <a:pt x="4" y="0"/>
                        <a:pt x="5" y="0"/>
                        <a:pt x="5" y="1"/>
                      </a:cubicBezTo>
                      <a:cubicBezTo>
                        <a:pt x="5" y="1"/>
                        <a:pt x="6" y="1"/>
                        <a:pt x="6" y="1"/>
                      </a:cubicBezTo>
                      <a:cubicBezTo>
                        <a:pt x="6" y="2"/>
                        <a:pt x="7" y="2"/>
                        <a:pt x="7" y="2"/>
                      </a:cubicBezTo>
                      <a:cubicBezTo>
                        <a:pt x="7" y="3"/>
                        <a:pt x="7" y="3"/>
                        <a:pt x="7" y="4"/>
                      </a:cubicBezTo>
                      <a:close/>
                      <a:moveTo>
                        <a:pt x="1" y="37"/>
                      </a:moveTo>
                      <a:cubicBezTo>
                        <a:pt x="1" y="12"/>
                        <a:pt x="1" y="12"/>
                        <a:pt x="1" y="12"/>
                      </a:cubicBezTo>
                      <a:cubicBezTo>
                        <a:pt x="6" y="12"/>
                        <a:pt x="6" y="12"/>
                        <a:pt x="6" y="12"/>
                      </a:cubicBezTo>
                      <a:cubicBezTo>
                        <a:pt x="6" y="37"/>
                        <a:pt x="6" y="37"/>
                        <a:pt x="6" y="37"/>
                      </a:cubicBezTo>
                      <a:lnTo>
                        <a:pt x="1"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Freeform 327"/>
                <p:cNvSpPr>
                  <a:spLocks/>
                </p:cNvSpPr>
                <p:nvPr/>
              </p:nvSpPr>
              <p:spPr bwMode="auto">
                <a:xfrm>
                  <a:off x="1981205" y="2586053"/>
                  <a:ext cx="82550" cy="93663"/>
                </a:xfrm>
                <a:custGeom>
                  <a:avLst/>
                  <a:gdLst>
                    <a:gd name="T0" fmla="*/ 16 w 22"/>
                    <a:gd name="T1" fmla="*/ 25 h 25"/>
                    <a:gd name="T2" fmla="*/ 16 w 22"/>
                    <a:gd name="T3" fmla="*/ 11 h 25"/>
                    <a:gd name="T4" fmla="*/ 15 w 22"/>
                    <a:gd name="T5" fmla="*/ 6 h 25"/>
                    <a:gd name="T6" fmla="*/ 11 w 22"/>
                    <a:gd name="T7" fmla="*/ 4 h 25"/>
                    <a:gd name="T8" fmla="*/ 9 w 22"/>
                    <a:gd name="T9" fmla="*/ 5 h 25"/>
                    <a:gd name="T10" fmla="*/ 7 w 22"/>
                    <a:gd name="T11" fmla="*/ 6 h 25"/>
                    <a:gd name="T12" fmla="*/ 6 w 22"/>
                    <a:gd name="T13" fmla="*/ 8 h 25"/>
                    <a:gd name="T14" fmla="*/ 6 w 22"/>
                    <a:gd name="T15" fmla="*/ 11 h 25"/>
                    <a:gd name="T16" fmla="*/ 6 w 22"/>
                    <a:gd name="T17" fmla="*/ 25 h 25"/>
                    <a:gd name="T18" fmla="*/ 0 w 22"/>
                    <a:gd name="T19" fmla="*/ 25 h 25"/>
                    <a:gd name="T20" fmla="*/ 0 w 22"/>
                    <a:gd name="T21" fmla="*/ 0 h 25"/>
                    <a:gd name="T22" fmla="*/ 6 w 22"/>
                    <a:gd name="T23" fmla="*/ 0 h 25"/>
                    <a:gd name="T24" fmla="*/ 6 w 22"/>
                    <a:gd name="T25" fmla="*/ 4 h 25"/>
                    <a:gd name="T26" fmla="*/ 6 w 22"/>
                    <a:gd name="T27" fmla="*/ 4 h 25"/>
                    <a:gd name="T28" fmla="*/ 9 w 22"/>
                    <a:gd name="T29" fmla="*/ 1 h 25"/>
                    <a:gd name="T30" fmla="*/ 14 w 22"/>
                    <a:gd name="T31" fmla="*/ 0 h 25"/>
                    <a:gd name="T32" fmla="*/ 20 w 22"/>
                    <a:gd name="T33" fmla="*/ 2 h 25"/>
                    <a:gd name="T34" fmla="*/ 22 w 22"/>
                    <a:gd name="T35" fmla="*/ 10 h 25"/>
                    <a:gd name="T36" fmla="*/ 22 w 22"/>
                    <a:gd name="T37" fmla="*/ 25 h 25"/>
                    <a:gd name="T38" fmla="*/ 16 w 22"/>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5">
                      <a:moveTo>
                        <a:pt x="16" y="25"/>
                      </a:moveTo>
                      <a:cubicBezTo>
                        <a:pt x="16" y="11"/>
                        <a:pt x="16" y="11"/>
                        <a:pt x="16" y="11"/>
                      </a:cubicBezTo>
                      <a:cubicBezTo>
                        <a:pt x="16" y="9"/>
                        <a:pt x="16" y="7"/>
                        <a:pt x="15" y="6"/>
                      </a:cubicBezTo>
                      <a:cubicBezTo>
                        <a:pt x="14" y="5"/>
                        <a:pt x="13" y="4"/>
                        <a:pt x="11" y="4"/>
                      </a:cubicBezTo>
                      <a:cubicBezTo>
                        <a:pt x="11" y="4"/>
                        <a:pt x="10" y="5"/>
                        <a:pt x="9" y="5"/>
                      </a:cubicBezTo>
                      <a:cubicBezTo>
                        <a:pt x="8" y="5"/>
                        <a:pt x="8" y="6"/>
                        <a:pt x="7" y="6"/>
                      </a:cubicBezTo>
                      <a:cubicBezTo>
                        <a:pt x="7" y="7"/>
                        <a:pt x="6" y="8"/>
                        <a:pt x="6" y="8"/>
                      </a:cubicBezTo>
                      <a:cubicBezTo>
                        <a:pt x="6" y="9"/>
                        <a:pt x="6" y="10"/>
                        <a:pt x="6" y="11"/>
                      </a:cubicBezTo>
                      <a:cubicBezTo>
                        <a:pt x="6" y="25"/>
                        <a:pt x="6" y="25"/>
                        <a:pt x="6" y="25"/>
                      </a:cubicBezTo>
                      <a:cubicBezTo>
                        <a:pt x="0" y="25"/>
                        <a:pt x="0" y="25"/>
                        <a:pt x="0" y="25"/>
                      </a:cubicBezTo>
                      <a:cubicBezTo>
                        <a:pt x="0" y="0"/>
                        <a:pt x="0" y="0"/>
                        <a:pt x="0" y="0"/>
                      </a:cubicBezTo>
                      <a:cubicBezTo>
                        <a:pt x="6" y="0"/>
                        <a:pt x="6" y="0"/>
                        <a:pt x="6" y="0"/>
                      </a:cubicBezTo>
                      <a:cubicBezTo>
                        <a:pt x="6" y="4"/>
                        <a:pt x="6" y="4"/>
                        <a:pt x="6" y="4"/>
                      </a:cubicBezTo>
                      <a:cubicBezTo>
                        <a:pt x="6" y="4"/>
                        <a:pt x="6" y="4"/>
                        <a:pt x="6" y="4"/>
                      </a:cubicBezTo>
                      <a:cubicBezTo>
                        <a:pt x="7" y="3"/>
                        <a:pt x="8" y="2"/>
                        <a:pt x="9" y="1"/>
                      </a:cubicBezTo>
                      <a:cubicBezTo>
                        <a:pt x="11" y="0"/>
                        <a:pt x="12" y="0"/>
                        <a:pt x="14" y="0"/>
                      </a:cubicBezTo>
                      <a:cubicBezTo>
                        <a:pt x="16" y="0"/>
                        <a:pt x="18" y="1"/>
                        <a:pt x="20" y="2"/>
                      </a:cubicBezTo>
                      <a:cubicBezTo>
                        <a:pt x="21" y="4"/>
                        <a:pt x="22" y="7"/>
                        <a:pt x="22" y="10"/>
                      </a:cubicBezTo>
                      <a:cubicBezTo>
                        <a:pt x="22" y="25"/>
                        <a:pt x="22" y="25"/>
                        <a:pt x="22" y="25"/>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Freeform 328"/>
                <p:cNvSpPr>
                  <a:spLocks noEditPoints="1"/>
                </p:cNvSpPr>
                <p:nvPr/>
              </p:nvSpPr>
              <p:spPr bwMode="auto">
                <a:xfrm>
                  <a:off x="2081218" y="2586053"/>
                  <a:ext cx="87313" cy="96838"/>
                </a:xfrm>
                <a:custGeom>
                  <a:avLst/>
                  <a:gdLst>
                    <a:gd name="T0" fmla="*/ 6 w 23"/>
                    <a:gd name="T1" fmla="*/ 14 h 26"/>
                    <a:gd name="T2" fmla="*/ 8 w 23"/>
                    <a:gd name="T3" fmla="*/ 20 h 26"/>
                    <a:gd name="T4" fmla="*/ 13 w 23"/>
                    <a:gd name="T5" fmla="*/ 21 h 26"/>
                    <a:gd name="T6" fmla="*/ 17 w 23"/>
                    <a:gd name="T7" fmla="*/ 21 h 26"/>
                    <a:gd name="T8" fmla="*/ 21 w 23"/>
                    <a:gd name="T9" fmla="*/ 19 h 26"/>
                    <a:gd name="T10" fmla="*/ 21 w 23"/>
                    <a:gd name="T11" fmla="*/ 24 h 26"/>
                    <a:gd name="T12" fmla="*/ 19 w 23"/>
                    <a:gd name="T13" fmla="*/ 24 h 26"/>
                    <a:gd name="T14" fmla="*/ 18 w 23"/>
                    <a:gd name="T15" fmla="*/ 25 h 26"/>
                    <a:gd name="T16" fmla="*/ 15 w 23"/>
                    <a:gd name="T17" fmla="*/ 26 h 26"/>
                    <a:gd name="T18" fmla="*/ 12 w 23"/>
                    <a:gd name="T19" fmla="*/ 26 h 26"/>
                    <a:gd name="T20" fmla="*/ 7 w 23"/>
                    <a:gd name="T21" fmla="*/ 25 h 26"/>
                    <a:gd name="T22" fmla="*/ 3 w 23"/>
                    <a:gd name="T23" fmla="*/ 23 h 26"/>
                    <a:gd name="T24" fmla="*/ 1 w 23"/>
                    <a:gd name="T25" fmla="*/ 19 h 26"/>
                    <a:gd name="T26" fmla="*/ 0 w 23"/>
                    <a:gd name="T27" fmla="*/ 13 h 26"/>
                    <a:gd name="T28" fmla="*/ 1 w 23"/>
                    <a:gd name="T29" fmla="*/ 7 h 26"/>
                    <a:gd name="T30" fmla="*/ 4 w 23"/>
                    <a:gd name="T31" fmla="*/ 3 h 26"/>
                    <a:gd name="T32" fmla="*/ 8 w 23"/>
                    <a:gd name="T33" fmla="*/ 1 h 26"/>
                    <a:gd name="T34" fmla="*/ 12 w 23"/>
                    <a:gd name="T35" fmla="*/ 0 h 26"/>
                    <a:gd name="T36" fmla="*/ 17 w 23"/>
                    <a:gd name="T37" fmla="*/ 1 h 26"/>
                    <a:gd name="T38" fmla="*/ 20 w 23"/>
                    <a:gd name="T39" fmla="*/ 3 h 26"/>
                    <a:gd name="T40" fmla="*/ 22 w 23"/>
                    <a:gd name="T41" fmla="*/ 7 h 26"/>
                    <a:gd name="T42" fmla="*/ 23 w 23"/>
                    <a:gd name="T43" fmla="*/ 12 h 26"/>
                    <a:gd name="T44" fmla="*/ 23 w 23"/>
                    <a:gd name="T45" fmla="*/ 14 h 26"/>
                    <a:gd name="T46" fmla="*/ 6 w 23"/>
                    <a:gd name="T47" fmla="*/ 14 h 26"/>
                    <a:gd name="T48" fmla="*/ 17 w 23"/>
                    <a:gd name="T49" fmla="*/ 8 h 26"/>
                    <a:gd name="T50" fmla="*/ 16 w 23"/>
                    <a:gd name="T51" fmla="*/ 6 h 26"/>
                    <a:gd name="T52" fmla="*/ 14 w 23"/>
                    <a:gd name="T53" fmla="*/ 5 h 26"/>
                    <a:gd name="T54" fmla="*/ 12 w 23"/>
                    <a:gd name="T55" fmla="*/ 4 h 26"/>
                    <a:gd name="T56" fmla="*/ 10 w 23"/>
                    <a:gd name="T57" fmla="*/ 5 h 26"/>
                    <a:gd name="T58" fmla="*/ 8 w 23"/>
                    <a:gd name="T59" fmla="*/ 6 h 26"/>
                    <a:gd name="T60" fmla="*/ 7 w 23"/>
                    <a:gd name="T61" fmla="*/ 8 h 26"/>
                    <a:gd name="T62" fmla="*/ 6 w 23"/>
                    <a:gd name="T63" fmla="*/ 10 h 26"/>
                    <a:gd name="T64" fmla="*/ 17 w 23"/>
                    <a:gd name="T65" fmla="*/ 10 h 26"/>
                    <a:gd name="T66" fmla="*/ 17 w 23"/>
                    <a:gd name="T6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6">
                      <a:moveTo>
                        <a:pt x="6" y="14"/>
                      </a:moveTo>
                      <a:cubicBezTo>
                        <a:pt x="6" y="17"/>
                        <a:pt x="7" y="18"/>
                        <a:pt x="8" y="20"/>
                      </a:cubicBezTo>
                      <a:cubicBezTo>
                        <a:pt x="9" y="21"/>
                        <a:pt x="11" y="21"/>
                        <a:pt x="13" y="21"/>
                      </a:cubicBezTo>
                      <a:cubicBezTo>
                        <a:pt x="15" y="21"/>
                        <a:pt x="16" y="21"/>
                        <a:pt x="17" y="21"/>
                      </a:cubicBezTo>
                      <a:cubicBezTo>
                        <a:pt x="19" y="20"/>
                        <a:pt x="20" y="20"/>
                        <a:pt x="21" y="19"/>
                      </a:cubicBezTo>
                      <a:cubicBezTo>
                        <a:pt x="21" y="24"/>
                        <a:pt x="21" y="24"/>
                        <a:pt x="21" y="24"/>
                      </a:cubicBezTo>
                      <a:cubicBezTo>
                        <a:pt x="20" y="24"/>
                        <a:pt x="20" y="24"/>
                        <a:pt x="19" y="24"/>
                      </a:cubicBezTo>
                      <a:cubicBezTo>
                        <a:pt x="19" y="25"/>
                        <a:pt x="18" y="25"/>
                        <a:pt x="18" y="25"/>
                      </a:cubicBezTo>
                      <a:cubicBezTo>
                        <a:pt x="17" y="25"/>
                        <a:pt x="16" y="25"/>
                        <a:pt x="15" y="26"/>
                      </a:cubicBezTo>
                      <a:cubicBezTo>
                        <a:pt x="14" y="26"/>
                        <a:pt x="13" y="26"/>
                        <a:pt x="12" y="26"/>
                      </a:cubicBezTo>
                      <a:cubicBezTo>
                        <a:pt x="10" y="26"/>
                        <a:pt x="8" y="26"/>
                        <a:pt x="7" y="25"/>
                      </a:cubicBezTo>
                      <a:cubicBezTo>
                        <a:pt x="6" y="24"/>
                        <a:pt x="4" y="24"/>
                        <a:pt x="3" y="23"/>
                      </a:cubicBezTo>
                      <a:cubicBezTo>
                        <a:pt x="2" y="21"/>
                        <a:pt x="2" y="20"/>
                        <a:pt x="1" y="19"/>
                      </a:cubicBezTo>
                      <a:cubicBezTo>
                        <a:pt x="0" y="17"/>
                        <a:pt x="0" y="15"/>
                        <a:pt x="0" y="13"/>
                      </a:cubicBezTo>
                      <a:cubicBezTo>
                        <a:pt x="0" y="11"/>
                        <a:pt x="1" y="9"/>
                        <a:pt x="1" y="7"/>
                      </a:cubicBezTo>
                      <a:cubicBezTo>
                        <a:pt x="2" y="6"/>
                        <a:pt x="3" y="4"/>
                        <a:pt x="4" y="3"/>
                      </a:cubicBezTo>
                      <a:cubicBezTo>
                        <a:pt x="5" y="2"/>
                        <a:pt x="6" y="1"/>
                        <a:pt x="8" y="1"/>
                      </a:cubicBezTo>
                      <a:cubicBezTo>
                        <a:pt x="9" y="0"/>
                        <a:pt x="11" y="0"/>
                        <a:pt x="12" y="0"/>
                      </a:cubicBezTo>
                      <a:cubicBezTo>
                        <a:pt x="14" y="0"/>
                        <a:pt x="15" y="0"/>
                        <a:pt x="17" y="1"/>
                      </a:cubicBezTo>
                      <a:cubicBezTo>
                        <a:pt x="18" y="1"/>
                        <a:pt x="19" y="2"/>
                        <a:pt x="20" y="3"/>
                      </a:cubicBezTo>
                      <a:cubicBezTo>
                        <a:pt x="21" y="4"/>
                        <a:pt x="22" y="5"/>
                        <a:pt x="22" y="7"/>
                      </a:cubicBezTo>
                      <a:cubicBezTo>
                        <a:pt x="23" y="8"/>
                        <a:pt x="23" y="10"/>
                        <a:pt x="23" y="12"/>
                      </a:cubicBezTo>
                      <a:cubicBezTo>
                        <a:pt x="23" y="14"/>
                        <a:pt x="23" y="14"/>
                        <a:pt x="23" y="14"/>
                      </a:cubicBezTo>
                      <a:lnTo>
                        <a:pt x="6" y="14"/>
                      </a:lnTo>
                      <a:close/>
                      <a:moveTo>
                        <a:pt x="17" y="8"/>
                      </a:moveTo>
                      <a:cubicBezTo>
                        <a:pt x="17" y="7"/>
                        <a:pt x="16" y="6"/>
                        <a:pt x="16" y="6"/>
                      </a:cubicBezTo>
                      <a:cubicBezTo>
                        <a:pt x="16" y="5"/>
                        <a:pt x="15" y="5"/>
                        <a:pt x="14" y="5"/>
                      </a:cubicBezTo>
                      <a:cubicBezTo>
                        <a:pt x="14" y="4"/>
                        <a:pt x="13" y="4"/>
                        <a:pt x="12" y="4"/>
                      </a:cubicBezTo>
                      <a:cubicBezTo>
                        <a:pt x="11" y="4"/>
                        <a:pt x="10" y="4"/>
                        <a:pt x="10" y="5"/>
                      </a:cubicBezTo>
                      <a:cubicBezTo>
                        <a:pt x="9" y="5"/>
                        <a:pt x="9" y="5"/>
                        <a:pt x="8" y="6"/>
                      </a:cubicBezTo>
                      <a:cubicBezTo>
                        <a:pt x="7" y="6"/>
                        <a:pt x="7" y="7"/>
                        <a:pt x="7" y="8"/>
                      </a:cubicBezTo>
                      <a:cubicBezTo>
                        <a:pt x="6" y="9"/>
                        <a:pt x="6" y="9"/>
                        <a:pt x="6" y="10"/>
                      </a:cubicBezTo>
                      <a:cubicBezTo>
                        <a:pt x="17" y="10"/>
                        <a:pt x="17" y="10"/>
                        <a:pt x="17" y="10"/>
                      </a:cubicBezTo>
                      <a:cubicBezTo>
                        <a:pt x="17" y="9"/>
                        <a:pt x="17" y="9"/>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Freeform 329"/>
                <p:cNvSpPr>
                  <a:spLocks/>
                </p:cNvSpPr>
                <p:nvPr/>
              </p:nvSpPr>
              <p:spPr bwMode="auto">
                <a:xfrm>
                  <a:off x="2179643" y="2586053"/>
                  <a:ext cx="63500" cy="96838"/>
                </a:xfrm>
                <a:custGeom>
                  <a:avLst/>
                  <a:gdLst>
                    <a:gd name="T0" fmla="*/ 17 w 17"/>
                    <a:gd name="T1" fmla="*/ 18 h 26"/>
                    <a:gd name="T2" fmla="*/ 16 w 17"/>
                    <a:gd name="T3" fmla="*/ 21 h 26"/>
                    <a:gd name="T4" fmla="*/ 14 w 17"/>
                    <a:gd name="T5" fmla="*/ 24 h 26"/>
                    <a:gd name="T6" fmla="*/ 11 w 17"/>
                    <a:gd name="T7" fmla="*/ 25 h 26"/>
                    <a:gd name="T8" fmla="*/ 7 w 17"/>
                    <a:gd name="T9" fmla="*/ 26 h 26"/>
                    <a:gd name="T10" fmla="*/ 5 w 17"/>
                    <a:gd name="T11" fmla="*/ 26 h 26"/>
                    <a:gd name="T12" fmla="*/ 4 w 17"/>
                    <a:gd name="T13" fmla="*/ 25 h 26"/>
                    <a:gd name="T14" fmla="*/ 2 w 17"/>
                    <a:gd name="T15" fmla="*/ 25 h 26"/>
                    <a:gd name="T16" fmla="*/ 0 w 17"/>
                    <a:gd name="T17" fmla="*/ 24 h 26"/>
                    <a:gd name="T18" fmla="*/ 0 w 17"/>
                    <a:gd name="T19" fmla="*/ 19 h 26"/>
                    <a:gd name="T20" fmla="*/ 2 w 17"/>
                    <a:gd name="T21" fmla="*/ 20 h 26"/>
                    <a:gd name="T22" fmla="*/ 4 w 17"/>
                    <a:gd name="T23" fmla="*/ 21 h 26"/>
                    <a:gd name="T24" fmla="*/ 6 w 17"/>
                    <a:gd name="T25" fmla="*/ 21 h 26"/>
                    <a:gd name="T26" fmla="*/ 7 w 17"/>
                    <a:gd name="T27" fmla="*/ 21 h 26"/>
                    <a:gd name="T28" fmla="*/ 10 w 17"/>
                    <a:gd name="T29" fmla="*/ 21 h 26"/>
                    <a:gd name="T30" fmla="*/ 11 w 17"/>
                    <a:gd name="T31" fmla="*/ 19 h 26"/>
                    <a:gd name="T32" fmla="*/ 11 w 17"/>
                    <a:gd name="T33" fmla="*/ 18 h 26"/>
                    <a:gd name="T34" fmla="*/ 10 w 17"/>
                    <a:gd name="T35" fmla="*/ 17 h 26"/>
                    <a:gd name="T36" fmla="*/ 9 w 17"/>
                    <a:gd name="T37" fmla="*/ 16 h 26"/>
                    <a:gd name="T38" fmla="*/ 6 w 17"/>
                    <a:gd name="T39" fmla="*/ 15 h 26"/>
                    <a:gd name="T40" fmla="*/ 4 w 17"/>
                    <a:gd name="T41" fmla="*/ 14 h 26"/>
                    <a:gd name="T42" fmla="*/ 2 w 17"/>
                    <a:gd name="T43" fmla="*/ 12 h 26"/>
                    <a:gd name="T44" fmla="*/ 1 w 17"/>
                    <a:gd name="T45" fmla="*/ 10 h 26"/>
                    <a:gd name="T46" fmla="*/ 0 w 17"/>
                    <a:gd name="T47" fmla="*/ 7 h 26"/>
                    <a:gd name="T48" fmla="*/ 1 w 17"/>
                    <a:gd name="T49" fmla="*/ 4 h 26"/>
                    <a:gd name="T50" fmla="*/ 3 w 17"/>
                    <a:gd name="T51" fmla="*/ 2 h 26"/>
                    <a:gd name="T52" fmla="*/ 6 w 17"/>
                    <a:gd name="T53" fmla="*/ 0 h 26"/>
                    <a:gd name="T54" fmla="*/ 10 w 17"/>
                    <a:gd name="T55" fmla="*/ 0 h 26"/>
                    <a:gd name="T56" fmla="*/ 12 w 17"/>
                    <a:gd name="T57" fmla="*/ 0 h 26"/>
                    <a:gd name="T58" fmla="*/ 13 w 17"/>
                    <a:gd name="T59" fmla="*/ 0 h 26"/>
                    <a:gd name="T60" fmla="*/ 14 w 17"/>
                    <a:gd name="T61" fmla="*/ 1 h 26"/>
                    <a:gd name="T62" fmla="*/ 16 w 17"/>
                    <a:gd name="T63" fmla="*/ 1 h 26"/>
                    <a:gd name="T64" fmla="*/ 16 w 17"/>
                    <a:gd name="T65" fmla="*/ 6 h 26"/>
                    <a:gd name="T66" fmla="*/ 14 w 17"/>
                    <a:gd name="T67" fmla="*/ 5 h 26"/>
                    <a:gd name="T68" fmla="*/ 13 w 17"/>
                    <a:gd name="T69" fmla="*/ 5 h 26"/>
                    <a:gd name="T70" fmla="*/ 11 w 17"/>
                    <a:gd name="T71" fmla="*/ 4 h 26"/>
                    <a:gd name="T72" fmla="*/ 10 w 17"/>
                    <a:gd name="T73" fmla="*/ 4 h 26"/>
                    <a:gd name="T74" fmla="*/ 7 w 17"/>
                    <a:gd name="T75" fmla="*/ 5 h 26"/>
                    <a:gd name="T76" fmla="*/ 6 w 17"/>
                    <a:gd name="T77" fmla="*/ 7 h 26"/>
                    <a:gd name="T78" fmla="*/ 6 w 17"/>
                    <a:gd name="T79" fmla="*/ 8 h 26"/>
                    <a:gd name="T80" fmla="*/ 7 w 17"/>
                    <a:gd name="T81" fmla="*/ 9 h 26"/>
                    <a:gd name="T82" fmla="*/ 8 w 17"/>
                    <a:gd name="T83" fmla="*/ 10 h 26"/>
                    <a:gd name="T84" fmla="*/ 11 w 17"/>
                    <a:gd name="T85" fmla="*/ 11 h 26"/>
                    <a:gd name="T86" fmla="*/ 13 w 17"/>
                    <a:gd name="T87" fmla="*/ 12 h 26"/>
                    <a:gd name="T88" fmla="*/ 15 w 17"/>
                    <a:gd name="T89" fmla="*/ 14 h 26"/>
                    <a:gd name="T90" fmla="*/ 16 w 17"/>
                    <a:gd name="T91" fmla="*/ 16 h 26"/>
                    <a:gd name="T92" fmla="*/ 17 w 17"/>
                    <a:gd name="T9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 h="26">
                      <a:moveTo>
                        <a:pt x="17" y="18"/>
                      </a:moveTo>
                      <a:cubicBezTo>
                        <a:pt x="17" y="19"/>
                        <a:pt x="17" y="20"/>
                        <a:pt x="16" y="21"/>
                      </a:cubicBezTo>
                      <a:cubicBezTo>
                        <a:pt x="16" y="22"/>
                        <a:pt x="15" y="23"/>
                        <a:pt x="14" y="24"/>
                      </a:cubicBezTo>
                      <a:cubicBezTo>
                        <a:pt x="14" y="24"/>
                        <a:pt x="12" y="25"/>
                        <a:pt x="11" y="25"/>
                      </a:cubicBezTo>
                      <a:cubicBezTo>
                        <a:pt x="10" y="26"/>
                        <a:pt x="9" y="26"/>
                        <a:pt x="7" y="26"/>
                      </a:cubicBezTo>
                      <a:cubicBezTo>
                        <a:pt x="7" y="26"/>
                        <a:pt x="6" y="26"/>
                        <a:pt x="5" y="26"/>
                      </a:cubicBezTo>
                      <a:cubicBezTo>
                        <a:pt x="5" y="26"/>
                        <a:pt x="4" y="26"/>
                        <a:pt x="4" y="25"/>
                      </a:cubicBezTo>
                      <a:cubicBezTo>
                        <a:pt x="3" y="25"/>
                        <a:pt x="2" y="25"/>
                        <a:pt x="2" y="25"/>
                      </a:cubicBezTo>
                      <a:cubicBezTo>
                        <a:pt x="1" y="25"/>
                        <a:pt x="1" y="25"/>
                        <a:pt x="0" y="24"/>
                      </a:cubicBezTo>
                      <a:cubicBezTo>
                        <a:pt x="0" y="19"/>
                        <a:pt x="0" y="19"/>
                        <a:pt x="0" y="19"/>
                      </a:cubicBezTo>
                      <a:cubicBezTo>
                        <a:pt x="1" y="19"/>
                        <a:pt x="2" y="20"/>
                        <a:pt x="2" y="20"/>
                      </a:cubicBezTo>
                      <a:cubicBezTo>
                        <a:pt x="3" y="20"/>
                        <a:pt x="3" y="21"/>
                        <a:pt x="4" y="21"/>
                      </a:cubicBezTo>
                      <a:cubicBezTo>
                        <a:pt x="4" y="21"/>
                        <a:pt x="5" y="21"/>
                        <a:pt x="6" y="21"/>
                      </a:cubicBezTo>
                      <a:cubicBezTo>
                        <a:pt x="6" y="21"/>
                        <a:pt x="7" y="21"/>
                        <a:pt x="7" y="21"/>
                      </a:cubicBezTo>
                      <a:cubicBezTo>
                        <a:pt x="9" y="21"/>
                        <a:pt x="10" y="21"/>
                        <a:pt x="10" y="21"/>
                      </a:cubicBezTo>
                      <a:cubicBezTo>
                        <a:pt x="11" y="20"/>
                        <a:pt x="11" y="20"/>
                        <a:pt x="11" y="19"/>
                      </a:cubicBezTo>
                      <a:cubicBezTo>
                        <a:pt x="11" y="18"/>
                        <a:pt x="11" y="18"/>
                        <a:pt x="11" y="18"/>
                      </a:cubicBezTo>
                      <a:cubicBezTo>
                        <a:pt x="11" y="17"/>
                        <a:pt x="11" y="17"/>
                        <a:pt x="10" y="17"/>
                      </a:cubicBezTo>
                      <a:cubicBezTo>
                        <a:pt x="10" y="16"/>
                        <a:pt x="9" y="16"/>
                        <a:pt x="9" y="16"/>
                      </a:cubicBezTo>
                      <a:cubicBezTo>
                        <a:pt x="8" y="16"/>
                        <a:pt x="7" y="15"/>
                        <a:pt x="6" y="15"/>
                      </a:cubicBezTo>
                      <a:cubicBezTo>
                        <a:pt x="5" y="14"/>
                        <a:pt x="5" y="14"/>
                        <a:pt x="4" y="14"/>
                      </a:cubicBezTo>
                      <a:cubicBezTo>
                        <a:pt x="3" y="13"/>
                        <a:pt x="3" y="13"/>
                        <a:pt x="2" y="12"/>
                      </a:cubicBezTo>
                      <a:cubicBezTo>
                        <a:pt x="2" y="11"/>
                        <a:pt x="1" y="11"/>
                        <a:pt x="1" y="10"/>
                      </a:cubicBezTo>
                      <a:cubicBezTo>
                        <a:pt x="1" y="9"/>
                        <a:pt x="0" y="8"/>
                        <a:pt x="0" y="7"/>
                      </a:cubicBezTo>
                      <a:cubicBezTo>
                        <a:pt x="0" y="6"/>
                        <a:pt x="1" y="5"/>
                        <a:pt x="1" y="4"/>
                      </a:cubicBezTo>
                      <a:cubicBezTo>
                        <a:pt x="2" y="4"/>
                        <a:pt x="2" y="3"/>
                        <a:pt x="3" y="2"/>
                      </a:cubicBezTo>
                      <a:cubicBezTo>
                        <a:pt x="4" y="1"/>
                        <a:pt x="5" y="1"/>
                        <a:pt x="6" y="0"/>
                      </a:cubicBezTo>
                      <a:cubicBezTo>
                        <a:pt x="7" y="0"/>
                        <a:pt x="8" y="0"/>
                        <a:pt x="10" y="0"/>
                      </a:cubicBezTo>
                      <a:cubicBezTo>
                        <a:pt x="10" y="0"/>
                        <a:pt x="11" y="0"/>
                        <a:pt x="12" y="0"/>
                      </a:cubicBezTo>
                      <a:cubicBezTo>
                        <a:pt x="12" y="0"/>
                        <a:pt x="13" y="0"/>
                        <a:pt x="13" y="0"/>
                      </a:cubicBezTo>
                      <a:cubicBezTo>
                        <a:pt x="14" y="0"/>
                        <a:pt x="14" y="0"/>
                        <a:pt x="14" y="1"/>
                      </a:cubicBezTo>
                      <a:cubicBezTo>
                        <a:pt x="15" y="1"/>
                        <a:pt x="15" y="1"/>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8" y="4"/>
                        <a:pt x="7" y="5"/>
                      </a:cubicBezTo>
                      <a:cubicBezTo>
                        <a:pt x="6" y="5"/>
                        <a:pt x="6" y="6"/>
                        <a:pt x="6" y="7"/>
                      </a:cubicBezTo>
                      <a:cubicBezTo>
                        <a:pt x="6" y="7"/>
                        <a:pt x="6" y="8"/>
                        <a:pt x="6" y="8"/>
                      </a:cubicBezTo>
                      <a:cubicBezTo>
                        <a:pt x="6" y="8"/>
                        <a:pt x="7" y="9"/>
                        <a:pt x="7" y="9"/>
                      </a:cubicBezTo>
                      <a:cubicBezTo>
                        <a:pt x="7" y="9"/>
                        <a:pt x="8" y="10"/>
                        <a:pt x="8" y="10"/>
                      </a:cubicBezTo>
                      <a:cubicBezTo>
                        <a:pt x="9" y="10"/>
                        <a:pt x="10" y="10"/>
                        <a:pt x="11" y="11"/>
                      </a:cubicBezTo>
                      <a:cubicBezTo>
                        <a:pt x="11" y="11"/>
                        <a:pt x="12" y="12"/>
                        <a:pt x="13" y="12"/>
                      </a:cubicBezTo>
                      <a:cubicBezTo>
                        <a:pt x="14" y="12"/>
                        <a:pt x="14" y="13"/>
                        <a:pt x="15" y="14"/>
                      </a:cubicBezTo>
                      <a:cubicBezTo>
                        <a:pt x="16" y="14"/>
                        <a:pt x="16" y="15"/>
                        <a:pt x="16" y="16"/>
                      </a:cubicBezTo>
                      <a:cubicBezTo>
                        <a:pt x="17" y="16"/>
                        <a:pt x="17" y="17"/>
                        <a:pt x="17"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9" name="Group 228"/>
            <p:cNvGrpSpPr/>
            <p:nvPr/>
          </p:nvGrpSpPr>
          <p:grpSpPr>
            <a:xfrm>
              <a:off x="5839629" y="2672903"/>
              <a:ext cx="2847171" cy="783145"/>
              <a:chOff x="3813185" y="2863867"/>
              <a:chExt cx="3959236" cy="1089031"/>
            </a:xfrm>
            <a:solidFill>
              <a:srgbClr val="072B60"/>
            </a:solidFill>
          </p:grpSpPr>
          <p:sp>
            <p:nvSpPr>
              <p:cNvPr id="200" name="Freeform 169"/>
              <p:cNvSpPr>
                <a:spLocks/>
              </p:cNvSpPr>
              <p:nvPr/>
            </p:nvSpPr>
            <p:spPr bwMode="auto">
              <a:xfrm>
                <a:off x="3813185" y="2863867"/>
                <a:ext cx="3959236" cy="1089031"/>
              </a:xfrm>
              <a:custGeom>
                <a:avLst/>
                <a:gdLst>
                  <a:gd name="T0" fmla="*/ 909 w 1054"/>
                  <a:gd name="T1" fmla="*/ 0 h 290"/>
                  <a:gd name="T2" fmla="*/ 145 w 1054"/>
                  <a:gd name="T3" fmla="*/ 0 h 290"/>
                  <a:gd name="T4" fmla="*/ 0 w 1054"/>
                  <a:gd name="T5" fmla="*/ 145 h 290"/>
                  <a:gd name="T6" fmla="*/ 145 w 1054"/>
                  <a:gd name="T7" fmla="*/ 290 h 290"/>
                  <a:gd name="T8" fmla="*/ 909 w 1054"/>
                  <a:gd name="T9" fmla="*/ 290 h 290"/>
                  <a:gd name="T10" fmla="*/ 1054 w 1054"/>
                  <a:gd name="T11" fmla="*/ 145 h 290"/>
                  <a:gd name="T12" fmla="*/ 909 w 1054"/>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054" h="290">
                    <a:moveTo>
                      <a:pt x="909" y="0"/>
                    </a:moveTo>
                    <a:cubicBezTo>
                      <a:pt x="145" y="0"/>
                      <a:pt x="145" y="0"/>
                      <a:pt x="145" y="0"/>
                    </a:cubicBezTo>
                    <a:cubicBezTo>
                      <a:pt x="65" y="0"/>
                      <a:pt x="0" y="65"/>
                      <a:pt x="0" y="145"/>
                    </a:cubicBezTo>
                    <a:cubicBezTo>
                      <a:pt x="0" y="225"/>
                      <a:pt x="65" y="290"/>
                      <a:pt x="145" y="290"/>
                    </a:cubicBezTo>
                    <a:cubicBezTo>
                      <a:pt x="909" y="290"/>
                      <a:pt x="909" y="290"/>
                      <a:pt x="909" y="290"/>
                    </a:cubicBezTo>
                    <a:cubicBezTo>
                      <a:pt x="989" y="290"/>
                      <a:pt x="1054" y="225"/>
                      <a:pt x="1054" y="145"/>
                    </a:cubicBezTo>
                    <a:cubicBezTo>
                      <a:pt x="1054" y="65"/>
                      <a:pt x="989" y="0"/>
                      <a:pt x="909" y="0"/>
                    </a:cubicBezTo>
                    <a:close/>
                  </a:path>
                </a:pathLst>
              </a:custGeom>
              <a:solidFill>
                <a:srgbClr val="FFFFFF"/>
              </a:solidFill>
              <a:ln w="50800" cap="flat" cmpd="sng" algn="ctr">
                <a:solidFill>
                  <a:srgbClr val="072B60"/>
                </a:solidFill>
                <a:prstDash val="solid"/>
                <a:miter lim="800000"/>
                <a:headEnd type="none" w="med" len="med"/>
                <a:tailEnd type="none" w="med" len="med"/>
              </a:ln>
              <a:extLst/>
            </p:spPr>
            <p:txBody>
              <a:bodyPr vert="horz" wrap="square" lIns="91440" tIns="45720" rIns="91440" bIns="45720" numCol="1" anchor="t" anchorCtr="0" compatLnSpc="1">
                <a:prstTxWarp prst="textNoShape">
                  <a:avLst/>
                </a:prstTxWarp>
              </a:bodyPr>
              <a:lstStyle/>
              <a:p>
                <a:endParaRPr lang="en-US" dirty="0"/>
              </a:p>
            </p:txBody>
          </p:sp>
          <p:grpSp>
            <p:nvGrpSpPr>
              <p:cNvPr id="201" name="Group 227"/>
              <p:cNvGrpSpPr/>
              <p:nvPr/>
            </p:nvGrpSpPr>
            <p:grpSpPr>
              <a:xfrm>
                <a:off x="4179888" y="3063875"/>
                <a:ext cx="3230562" cy="752476"/>
                <a:chOff x="4179888" y="3063875"/>
                <a:chExt cx="3230562" cy="752476"/>
              </a:xfrm>
              <a:grpFill/>
            </p:grpSpPr>
            <p:sp>
              <p:nvSpPr>
                <p:cNvPr id="202" name="Freeform 6"/>
                <p:cNvSpPr>
                  <a:spLocks noEditPoints="1"/>
                </p:cNvSpPr>
                <p:nvPr/>
              </p:nvSpPr>
              <p:spPr bwMode="auto">
                <a:xfrm>
                  <a:off x="4198938" y="3079750"/>
                  <a:ext cx="219075" cy="261938"/>
                </a:xfrm>
                <a:custGeom>
                  <a:avLst/>
                  <a:gdLst>
                    <a:gd name="T0" fmla="*/ 58 w 58"/>
                    <a:gd name="T1" fmla="*/ 34 h 69"/>
                    <a:gd name="T2" fmla="*/ 56 w 58"/>
                    <a:gd name="T3" fmla="*/ 48 h 69"/>
                    <a:gd name="T4" fmla="*/ 48 w 58"/>
                    <a:gd name="T5" fmla="*/ 59 h 69"/>
                    <a:gd name="T6" fmla="*/ 36 w 58"/>
                    <a:gd name="T7" fmla="*/ 66 h 69"/>
                    <a:gd name="T8" fmla="*/ 21 w 58"/>
                    <a:gd name="T9" fmla="*/ 69 h 69"/>
                    <a:gd name="T10" fmla="*/ 0 w 58"/>
                    <a:gd name="T11" fmla="*/ 69 h 69"/>
                    <a:gd name="T12" fmla="*/ 0 w 58"/>
                    <a:gd name="T13" fmla="*/ 0 h 69"/>
                    <a:gd name="T14" fmla="*/ 21 w 58"/>
                    <a:gd name="T15" fmla="*/ 0 h 69"/>
                    <a:gd name="T16" fmla="*/ 49 w 58"/>
                    <a:gd name="T17" fmla="*/ 9 h 69"/>
                    <a:gd name="T18" fmla="*/ 58 w 58"/>
                    <a:gd name="T19" fmla="*/ 34 h 69"/>
                    <a:gd name="T20" fmla="*/ 46 w 58"/>
                    <a:gd name="T21" fmla="*/ 34 h 69"/>
                    <a:gd name="T22" fmla="*/ 45 w 58"/>
                    <a:gd name="T23" fmla="*/ 24 h 69"/>
                    <a:gd name="T24" fmla="*/ 40 w 58"/>
                    <a:gd name="T25" fmla="*/ 16 h 69"/>
                    <a:gd name="T26" fmla="*/ 32 w 58"/>
                    <a:gd name="T27" fmla="*/ 11 h 69"/>
                    <a:gd name="T28" fmla="*/ 21 w 58"/>
                    <a:gd name="T29" fmla="*/ 10 h 69"/>
                    <a:gd name="T30" fmla="*/ 12 w 58"/>
                    <a:gd name="T31" fmla="*/ 10 h 69"/>
                    <a:gd name="T32" fmla="*/ 12 w 58"/>
                    <a:gd name="T33" fmla="*/ 59 h 69"/>
                    <a:gd name="T34" fmla="*/ 21 w 58"/>
                    <a:gd name="T35" fmla="*/ 59 h 69"/>
                    <a:gd name="T36" fmla="*/ 32 w 58"/>
                    <a:gd name="T37" fmla="*/ 57 h 69"/>
                    <a:gd name="T38" fmla="*/ 40 w 58"/>
                    <a:gd name="T39" fmla="*/ 52 h 69"/>
                    <a:gd name="T40" fmla="*/ 45 w 58"/>
                    <a:gd name="T41" fmla="*/ 44 h 69"/>
                    <a:gd name="T42" fmla="*/ 46 w 58"/>
                    <a:gd name="T4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9">
                      <a:moveTo>
                        <a:pt x="58" y="34"/>
                      </a:moveTo>
                      <a:cubicBezTo>
                        <a:pt x="58" y="39"/>
                        <a:pt x="57" y="44"/>
                        <a:pt x="56" y="48"/>
                      </a:cubicBezTo>
                      <a:cubicBezTo>
                        <a:pt x="54" y="52"/>
                        <a:pt x="51" y="56"/>
                        <a:pt x="48" y="59"/>
                      </a:cubicBezTo>
                      <a:cubicBezTo>
                        <a:pt x="45" y="62"/>
                        <a:pt x="41" y="65"/>
                        <a:pt x="36" y="66"/>
                      </a:cubicBezTo>
                      <a:cubicBezTo>
                        <a:pt x="32" y="68"/>
                        <a:pt x="27" y="69"/>
                        <a:pt x="21" y="69"/>
                      </a:cubicBezTo>
                      <a:cubicBezTo>
                        <a:pt x="0" y="69"/>
                        <a:pt x="0" y="69"/>
                        <a:pt x="0" y="69"/>
                      </a:cubicBezTo>
                      <a:cubicBezTo>
                        <a:pt x="0" y="0"/>
                        <a:pt x="0" y="0"/>
                        <a:pt x="0" y="0"/>
                      </a:cubicBezTo>
                      <a:cubicBezTo>
                        <a:pt x="21" y="0"/>
                        <a:pt x="21" y="0"/>
                        <a:pt x="21" y="0"/>
                      </a:cubicBezTo>
                      <a:cubicBezTo>
                        <a:pt x="34" y="0"/>
                        <a:pt x="43" y="3"/>
                        <a:pt x="49" y="9"/>
                      </a:cubicBezTo>
                      <a:cubicBezTo>
                        <a:pt x="55" y="14"/>
                        <a:pt x="58" y="23"/>
                        <a:pt x="58" y="34"/>
                      </a:cubicBezTo>
                      <a:close/>
                      <a:moveTo>
                        <a:pt x="46" y="34"/>
                      </a:moveTo>
                      <a:cubicBezTo>
                        <a:pt x="46" y="30"/>
                        <a:pt x="46" y="27"/>
                        <a:pt x="45" y="24"/>
                      </a:cubicBezTo>
                      <a:cubicBezTo>
                        <a:pt x="43" y="21"/>
                        <a:pt x="42" y="18"/>
                        <a:pt x="40" y="16"/>
                      </a:cubicBezTo>
                      <a:cubicBezTo>
                        <a:pt x="38" y="14"/>
                        <a:pt x="35" y="13"/>
                        <a:pt x="32" y="11"/>
                      </a:cubicBezTo>
                      <a:cubicBezTo>
                        <a:pt x="29" y="10"/>
                        <a:pt x="25" y="10"/>
                        <a:pt x="21" y="10"/>
                      </a:cubicBezTo>
                      <a:cubicBezTo>
                        <a:pt x="12" y="10"/>
                        <a:pt x="12" y="10"/>
                        <a:pt x="12" y="10"/>
                      </a:cubicBezTo>
                      <a:cubicBezTo>
                        <a:pt x="12" y="59"/>
                        <a:pt x="12" y="59"/>
                        <a:pt x="12" y="59"/>
                      </a:cubicBezTo>
                      <a:cubicBezTo>
                        <a:pt x="21" y="59"/>
                        <a:pt x="21" y="59"/>
                        <a:pt x="21" y="59"/>
                      </a:cubicBezTo>
                      <a:cubicBezTo>
                        <a:pt x="25" y="59"/>
                        <a:pt x="29" y="58"/>
                        <a:pt x="32" y="57"/>
                      </a:cubicBezTo>
                      <a:cubicBezTo>
                        <a:pt x="35" y="56"/>
                        <a:pt x="38" y="54"/>
                        <a:pt x="40" y="52"/>
                      </a:cubicBezTo>
                      <a:cubicBezTo>
                        <a:pt x="42" y="50"/>
                        <a:pt x="43" y="47"/>
                        <a:pt x="45" y="44"/>
                      </a:cubicBezTo>
                      <a:cubicBezTo>
                        <a:pt x="46" y="41"/>
                        <a:pt x="46" y="38"/>
                        <a:pt x="4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3" name="Freeform 7"/>
                <p:cNvSpPr>
                  <a:spLocks noEditPoints="1"/>
                </p:cNvSpPr>
                <p:nvPr/>
              </p:nvSpPr>
              <p:spPr bwMode="auto">
                <a:xfrm>
                  <a:off x="4448175"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9 w 45"/>
                    <a:gd name="T13" fmla="*/ 49 h 52"/>
                    <a:gd name="T14" fmla="*/ 35 w 45"/>
                    <a:gd name="T15" fmla="*/ 51 h 52"/>
                    <a:gd name="T16" fmla="*/ 30 w 45"/>
                    <a:gd name="T17" fmla="*/ 52 h 52"/>
                    <a:gd name="T18" fmla="*/ 24 w 45"/>
                    <a:gd name="T19" fmla="*/ 52 h 52"/>
                    <a:gd name="T20" fmla="*/ 14 w 45"/>
                    <a:gd name="T21" fmla="*/ 50 h 52"/>
                    <a:gd name="T22" fmla="*/ 7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9" y="49"/>
                      </a:cubicBezTo>
                      <a:cubicBezTo>
                        <a:pt x="37" y="50"/>
                        <a:pt x="36" y="50"/>
                        <a:pt x="35" y="51"/>
                      </a:cubicBezTo>
                      <a:cubicBezTo>
                        <a:pt x="33" y="51"/>
                        <a:pt x="32" y="51"/>
                        <a:pt x="30" y="52"/>
                      </a:cubicBezTo>
                      <a:cubicBezTo>
                        <a:pt x="28" y="52"/>
                        <a:pt x="26" y="52"/>
                        <a:pt x="24" y="52"/>
                      </a:cubicBezTo>
                      <a:cubicBezTo>
                        <a:pt x="20" y="52"/>
                        <a:pt x="17" y="51"/>
                        <a:pt x="14" y="50"/>
                      </a:cubicBezTo>
                      <a:cubicBezTo>
                        <a:pt x="11" y="49"/>
                        <a:pt x="9" y="48"/>
                        <a:pt x="7" y="45"/>
                      </a:cubicBezTo>
                      <a:cubicBezTo>
                        <a:pt x="5" y="43"/>
                        <a:pt x="3" y="41"/>
                        <a:pt x="2" y="38"/>
                      </a:cubicBezTo>
                      <a:cubicBezTo>
                        <a:pt x="1" y="34"/>
                        <a:pt x="0" y="31"/>
                        <a:pt x="0" y="27"/>
                      </a:cubicBezTo>
                      <a:cubicBezTo>
                        <a:pt x="0" y="22"/>
                        <a:pt x="1" y="18"/>
                        <a:pt x="2" y="15"/>
                      </a:cubicBezTo>
                      <a:cubicBezTo>
                        <a:pt x="4" y="12"/>
                        <a:pt x="6" y="9"/>
                        <a:pt x="8" y="7"/>
                      </a:cubicBezTo>
                      <a:cubicBezTo>
                        <a:pt x="10" y="5"/>
                        <a:pt x="13"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4" name="Rectangle 8"/>
                <p:cNvSpPr>
                  <a:spLocks noChangeArrowheads="1"/>
                </p:cNvSpPr>
                <p:nvPr/>
              </p:nvSpPr>
              <p:spPr bwMode="auto">
                <a:xfrm>
                  <a:off x="4659313" y="3063875"/>
                  <a:ext cx="41275" cy="277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5" name="Freeform 9"/>
                <p:cNvSpPr>
                  <a:spLocks noEditPoints="1"/>
                </p:cNvSpPr>
                <p:nvPr/>
              </p:nvSpPr>
              <p:spPr bwMode="auto">
                <a:xfrm>
                  <a:off x="4752975" y="3063875"/>
                  <a:ext cx="49213" cy="277813"/>
                </a:xfrm>
                <a:custGeom>
                  <a:avLst/>
                  <a:gdLst>
                    <a:gd name="T0" fmla="*/ 13 w 13"/>
                    <a:gd name="T1" fmla="*/ 6 h 73"/>
                    <a:gd name="T2" fmla="*/ 13 w 13"/>
                    <a:gd name="T3" fmla="*/ 9 h 73"/>
                    <a:gd name="T4" fmla="*/ 11 w 13"/>
                    <a:gd name="T5" fmla="*/ 11 h 73"/>
                    <a:gd name="T6" fmla="*/ 9 w 13"/>
                    <a:gd name="T7" fmla="*/ 12 h 73"/>
                    <a:gd name="T8" fmla="*/ 6 w 13"/>
                    <a:gd name="T9" fmla="*/ 13 h 73"/>
                    <a:gd name="T10" fmla="*/ 4 w 13"/>
                    <a:gd name="T11" fmla="*/ 12 h 73"/>
                    <a:gd name="T12" fmla="*/ 2 w 13"/>
                    <a:gd name="T13" fmla="*/ 11 h 73"/>
                    <a:gd name="T14" fmla="*/ 0 w 13"/>
                    <a:gd name="T15" fmla="*/ 9 h 73"/>
                    <a:gd name="T16" fmla="*/ 0 w 13"/>
                    <a:gd name="T17" fmla="*/ 6 h 73"/>
                    <a:gd name="T18" fmla="*/ 0 w 13"/>
                    <a:gd name="T19" fmla="*/ 4 h 73"/>
                    <a:gd name="T20" fmla="*/ 2 w 13"/>
                    <a:gd name="T21" fmla="*/ 2 h 73"/>
                    <a:gd name="T22" fmla="*/ 4 w 13"/>
                    <a:gd name="T23" fmla="*/ 0 h 73"/>
                    <a:gd name="T24" fmla="*/ 6 w 13"/>
                    <a:gd name="T25" fmla="*/ 0 h 73"/>
                    <a:gd name="T26" fmla="*/ 9 w 13"/>
                    <a:gd name="T27" fmla="*/ 0 h 73"/>
                    <a:gd name="T28" fmla="*/ 11 w 13"/>
                    <a:gd name="T29" fmla="*/ 2 h 73"/>
                    <a:gd name="T30" fmla="*/ 13 w 13"/>
                    <a:gd name="T31" fmla="*/ 4 h 73"/>
                    <a:gd name="T32" fmla="*/ 13 w 13"/>
                    <a:gd name="T33" fmla="*/ 6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6"/>
                      </a:moveTo>
                      <a:cubicBezTo>
                        <a:pt x="13" y="7"/>
                        <a:pt x="13" y="8"/>
                        <a:pt x="13" y="9"/>
                      </a:cubicBezTo>
                      <a:cubicBezTo>
                        <a:pt x="12" y="10"/>
                        <a:pt x="12" y="10"/>
                        <a:pt x="11" y="11"/>
                      </a:cubicBezTo>
                      <a:cubicBezTo>
                        <a:pt x="11" y="11"/>
                        <a:pt x="10" y="12"/>
                        <a:pt x="9" y="12"/>
                      </a:cubicBezTo>
                      <a:cubicBezTo>
                        <a:pt x="8" y="13"/>
                        <a:pt x="7" y="13"/>
                        <a:pt x="6" y="13"/>
                      </a:cubicBezTo>
                      <a:cubicBezTo>
                        <a:pt x="6" y="13"/>
                        <a:pt x="5" y="13"/>
                        <a:pt x="4" y="12"/>
                      </a:cubicBezTo>
                      <a:cubicBezTo>
                        <a:pt x="3" y="12"/>
                        <a:pt x="2" y="11"/>
                        <a:pt x="2" y="11"/>
                      </a:cubicBezTo>
                      <a:cubicBezTo>
                        <a:pt x="1" y="10"/>
                        <a:pt x="1" y="10"/>
                        <a:pt x="0" y="9"/>
                      </a:cubicBezTo>
                      <a:cubicBezTo>
                        <a:pt x="0" y="8"/>
                        <a:pt x="0" y="7"/>
                        <a:pt x="0" y="6"/>
                      </a:cubicBezTo>
                      <a:cubicBezTo>
                        <a:pt x="0" y="5"/>
                        <a:pt x="0" y="5"/>
                        <a:pt x="0" y="4"/>
                      </a:cubicBezTo>
                      <a:cubicBezTo>
                        <a:pt x="1" y="3"/>
                        <a:pt x="1" y="2"/>
                        <a:pt x="2" y="2"/>
                      </a:cubicBezTo>
                      <a:cubicBezTo>
                        <a:pt x="2" y="1"/>
                        <a:pt x="3" y="1"/>
                        <a:pt x="4" y="0"/>
                      </a:cubicBezTo>
                      <a:cubicBezTo>
                        <a:pt x="5" y="0"/>
                        <a:pt x="6" y="0"/>
                        <a:pt x="6" y="0"/>
                      </a:cubicBezTo>
                      <a:cubicBezTo>
                        <a:pt x="7" y="0"/>
                        <a:pt x="8" y="0"/>
                        <a:pt x="9" y="0"/>
                      </a:cubicBezTo>
                      <a:cubicBezTo>
                        <a:pt x="10" y="1"/>
                        <a:pt x="11" y="1"/>
                        <a:pt x="11" y="2"/>
                      </a:cubicBezTo>
                      <a:cubicBezTo>
                        <a:pt x="12" y="2"/>
                        <a:pt x="12" y="3"/>
                        <a:pt x="13" y="4"/>
                      </a:cubicBezTo>
                      <a:cubicBezTo>
                        <a:pt x="13" y="5"/>
                        <a:pt x="13" y="5"/>
                        <a:pt x="13"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6" name="Freeform 10"/>
                <p:cNvSpPr>
                  <a:spLocks/>
                </p:cNvSpPr>
                <p:nvPr/>
              </p:nvSpPr>
              <p:spPr bwMode="auto">
                <a:xfrm>
                  <a:off x="4827588" y="3154363"/>
                  <a:ext cx="184150" cy="187325"/>
                </a:xfrm>
                <a:custGeom>
                  <a:avLst/>
                  <a:gdLst>
                    <a:gd name="T0" fmla="*/ 30 w 49"/>
                    <a:gd name="T1" fmla="*/ 49 h 49"/>
                    <a:gd name="T2" fmla="*/ 18 w 49"/>
                    <a:gd name="T3" fmla="*/ 49 h 49"/>
                    <a:gd name="T4" fmla="*/ 0 w 49"/>
                    <a:gd name="T5" fmla="*/ 0 h 49"/>
                    <a:gd name="T6" fmla="*/ 12 w 49"/>
                    <a:gd name="T7" fmla="*/ 0 h 49"/>
                    <a:gd name="T8" fmla="*/ 23 w 49"/>
                    <a:gd name="T9" fmla="*/ 33 h 49"/>
                    <a:gd name="T10" fmla="*/ 23 w 49"/>
                    <a:gd name="T11" fmla="*/ 35 h 49"/>
                    <a:gd name="T12" fmla="*/ 24 w 49"/>
                    <a:gd name="T13" fmla="*/ 37 h 49"/>
                    <a:gd name="T14" fmla="*/ 24 w 49"/>
                    <a:gd name="T15" fmla="*/ 39 h 49"/>
                    <a:gd name="T16" fmla="*/ 24 w 49"/>
                    <a:gd name="T17" fmla="*/ 41 h 49"/>
                    <a:gd name="T18" fmla="*/ 24 w 49"/>
                    <a:gd name="T19" fmla="*/ 41 h 49"/>
                    <a:gd name="T20" fmla="*/ 25 w 49"/>
                    <a:gd name="T21" fmla="*/ 39 h 49"/>
                    <a:gd name="T22" fmla="*/ 25 w 49"/>
                    <a:gd name="T23" fmla="*/ 37 h 49"/>
                    <a:gd name="T24" fmla="*/ 26 w 49"/>
                    <a:gd name="T25" fmla="*/ 35 h 49"/>
                    <a:gd name="T26" fmla="*/ 26 w 49"/>
                    <a:gd name="T27" fmla="*/ 33 h 49"/>
                    <a:gd name="T28" fmla="*/ 37 w 49"/>
                    <a:gd name="T29" fmla="*/ 0 h 49"/>
                    <a:gd name="T30" fmla="*/ 49 w 49"/>
                    <a:gd name="T31" fmla="*/ 0 h 49"/>
                    <a:gd name="T32" fmla="*/ 30 w 49"/>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30" y="49"/>
                      </a:moveTo>
                      <a:cubicBezTo>
                        <a:pt x="18" y="49"/>
                        <a:pt x="18" y="49"/>
                        <a:pt x="18" y="49"/>
                      </a:cubicBezTo>
                      <a:cubicBezTo>
                        <a:pt x="0" y="0"/>
                        <a:pt x="0" y="0"/>
                        <a:pt x="0" y="0"/>
                      </a:cubicBezTo>
                      <a:cubicBezTo>
                        <a:pt x="12" y="0"/>
                        <a:pt x="12" y="0"/>
                        <a:pt x="12" y="0"/>
                      </a:cubicBezTo>
                      <a:cubicBezTo>
                        <a:pt x="23" y="33"/>
                        <a:pt x="23" y="33"/>
                        <a:pt x="23" y="33"/>
                      </a:cubicBezTo>
                      <a:cubicBezTo>
                        <a:pt x="23" y="33"/>
                        <a:pt x="23" y="34"/>
                        <a:pt x="23" y="35"/>
                      </a:cubicBezTo>
                      <a:cubicBezTo>
                        <a:pt x="23" y="35"/>
                        <a:pt x="24" y="36"/>
                        <a:pt x="24" y="37"/>
                      </a:cubicBezTo>
                      <a:cubicBezTo>
                        <a:pt x="24" y="38"/>
                        <a:pt x="24" y="38"/>
                        <a:pt x="24" y="39"/>
                      </a:cubicBezTo>
                      <a:cubicBezTo>
                        <a:pt x="24" y="40"/>
                        <a:pt x="24" y="40"/>
                        <a:pt x="24" y="41"/>
                      </a:cubicBezTo>
                      <a:cubicBezTo>
                        <a:pt x="24" y="41"/>
                        <a:pt x="24" y="41"/>
                        <a:pt x="24" y="41"/>
                      </a:cubicBezTo>
                      <a:cubicBezTo>
                        <a:pt x="24" y="40"/>
                        <a:pt x="25" y="40"/>
                        <a:pt x="25" y="39"/>
                      </a:cubicBezTo>
                      <a:cubicBezTo>
                        <a:pt x="25" y="38"/>
                        <a:pt x="25" y="38"/>
                        <a:pt x="25" y="37"/>
                      </a:cubicBezTo>
                      <a:cubicBezTo>
                        <a:pt x="25" y="36"/>
                        <a:pt x="25" y="36"/>
                        <a:pt x="26" y="35"/>
                      </a:cubicBezTo>
                      <a:cubicBezTo>
                        <a:pt x="26" y="34"/>
                        <a:pt x="26" y="33"/>
                        <a:pt x="26" y="33"/>
                      </a:cubicBezTo>
                      <a:cubicBezTo>
                        <a:pt x="37" y="0"/>
                        <a:pt x="37" y="0"/>
                        <a:pt x="37" y="0"/>
                      </a:cubicBezTo>
                      <a:cubicBezTo>
                        <a:pt x="49" y="0"/>
                        <a:pt x="49" y="0"/>
                        <a:pt x="49" y="0"/>
                      </a:cubicBezTo>
                      <a:lnTo>
                        <a:pt x="3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7" name="Freeform 11"/>
                <p:cNvSpPr>
                  <a:spLocks noEditPoints="1"/>
                </p:cNvSpPr>
                <p:nvPr/>
              </p:nvSpPr>
              <p:spPr bwMode="auto">
                <a:xfrm>
                  <a:off x="5024438" y="3148013"/>
                  <a:ext cx="168275"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8"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8" name="Freeform 12"/>
                <p:cNvSpPr>
                  <a:spLocks/>
                </p:cNvSpPr>
                <p:nvPr/>
              </p:nvSpPr>
              <p:spPr bwMode="auto">
                <a:xfrm>
                  <a:off x="5233988" y="3151188"/>
                  <a:ext cx="106363" cy="190500"/>
                </a:xfrm>
                <a:custGeom>
                  <a:avLst/>
                  <a:gdLst>
                    <a:gd name="T0" fmla="*/ 27 w 28"/>
                    <a:gd name="T1" fmla="*/ 11 h 50"/>
                    <a:gd name="T2" fmla="*/ 25 w 28"/>
                    <a:gd name="T3" fmla="*/ 10 h 50"/>
                    <a:gd name="T4" fmla="*/ 23 w 28"/>
                    <a:gd name="T5" fmla="*/ 10 h 50"/>
                    <a:gd name="T6" fmla="*/ 21 w 28"/>
                    <a:gd name="T7" fmla="*/ 10 h 50"/>
                    <a:gd name="T8" fmla="*/ 17 w 28"/>
                    <a:gd name="T9" fmla="*/ 11 h 50"/>
                    <a:gd name="T10" fmla="*/ 14 w 28"/>
                    <a:gd name="T11" fmla="*/ 14 h 50"/>
                    <a:gd name="T12" fmla="*/ 11 w 28"/>
                    <a:gd name="T13" fmla="*/ 18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0 h 50"/>
                    <a:gd name="T26" fmla="*/ 11 w 28"/>
                    <a:gd name="T27" fmla="*/ 10 h 50"/>
                    <a:gd name="T28" fmla="*/ 13 w 28"/>
                    <a:gd name="T29" fmla="*/ 6 h 50"/>
                    <a:gd name="T30" fmla="*/ 16 w 28"/>
                    <a:gd name="T31" fmla="*/ 2 h 50"/>
                    <a:gd name="T32" fmla="*/ 20 w 28"/>
                    <a:gd name="T33" fmla="*/ 0 h 50"/>
                    <a:gd name="T34" fmla="*/ 23 w 28"/>
                    <a:gd name="T35" fmla="*/ 0 h 50"/>
                    <a:gd name="T36" fmla="*/ 26 w 28"/>
                    <a:gd name="T37" fmla="*/ 0 h 50"/>
                    <a:gd name="T38" fmla="*/ 28 w 28"/>
                    <a:gd name="T39" fmla="*/ 1 h 50"/>
                    <a:gd name="T40" fmla="*/ 28 w 28"/>
                    <a:gd name="T41" fmla="*/ 11 h 50"/>
                    <a:gd name="T42" fmla="*/ 27 w 28"/>
                    <a:gd name="T4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1"/>
                      </a:moveTo>
                      <a:cubicBezTo>
                        <a:pt x="26" y="11"/>
                        <a:pt x="26" y="10"/>
                        <a:pt x="25" y="10"/>
                      </a:cubicBezTo>
                      <a:cubicBezTo>
                        <a:pt x="24" y="10"/>
                        <a:pt x="24" y="10"/>
                        <a:pt x="23" y="10"/>
                      </a:cubicBezTo>
                      <a:cubicBezTo>
                        <a:pt x="23" y="10"/>
                        <a:pt x="22" y="10"/>
                        <a:pt x="21" y="10"/>
                      </a:cubicBezTo>
                      <a:cubicBezTo>
                        <a:pt x="20" y="10"/>
                        <a:pt x="18" y="10"/>
                        <a:pt x="17" y="11"/>
                      </a:cubicBezTo>
                      <a:cubicBezTo>
                        <a:pt x="16" y="11"/>
                        <a:pt x="15" y="12"/>
                        <a:pt x="14" y="14"/>
                      </a:cubicBezTo>
                      <a:cubicBezTo>
                        <a:pt x="13" y="15"/>
                        <a:pt x="12" y="17"/>
                        <a:pt x="11" y="18"/>
                      </a:cubicBezTo>
                      <a:cubicBezTo>
                        <a:pt x="11" y="20"/>
                        <a:pt x="11" y="22"/>
                        <a:pt x="11" y="25"/>
                      </a:cubicBezTo>
                      <a:cubicBezTo>
                        <a:pt x="11" y="50"/>
                        <a:pt x="11" y="50"/>
                        <a:pt x="11" y="50"/>
                      </a:cubicBezTo>
                      <a:cubicBezTo>
                        <a:pt x="0" y="50"/>
                        <a:pt x="0" y="50"/>
                        <a:pt x="0" y="50"/>
                      </a:cubicBezTo>
                      <a:cubicBezTo>
                        <a:pt x="0" y="1"/>
                        <a:pt x="0" y="1"/>
                        <a:pt x="0" y="1"/>
                      </a:cubicBezTo>
                      <a:cubicBezTo>
                        <a:pt x="11" y="1"/>
                        <a:pt x="11" y="1"/>
                        <a:pt x="11" y="1"/>
                      </a:cubicBezTo>
                      <a:cubicBezTo>
                        <a:pt x="11" y="10"/>
                        <a:pt x="11" y="10"/>
                        <a:pt x="11" y="10"/>
                      </a:cubicBezTo>
                      <a:cubicBezTo>
                        <a:pt x="11" y="10"/>
                        <a:pt x="11" y="10"/>
                        <a:pt x="11" y="10"/>
                      </a:cubicBezTo>
                      <a:cubicBezTo>
                        <a:pt x="11" y="8"/>
                        <a:pt x="12" y="7"/>
                        <a:pt x="13" y="6"/>
                      </a:cubicBezTo>
                      <a:cubicBezTo>
                        <a:pt x="14" y="4"/>
                        <a:pt x="15" y="3"/>
                        <a:pt x="16" y="2"/>
                      </a:cubicBezTo>
                      <a:cubicBezTo>
                        <a:pt x="17" y="1"/>
                        <a:pt x="18" y="1"/>
                        <a:pt x="20" y="0"/>
                      </a:cubicBezTo>
                      <a:cubicBezTo>
                        <a:pt x="21" y="0"/>
                        <a:pt x="22" y="0"/>
                        <a:pt x="23" y="0"/>
                      </a:cubicBezTo>
                      <a:cubicBezTo>
                        <a:pt x="24" y="0"/>
                        <a:pt x="25" y="0"/>
                        <a:pt x="26" y="0"/>
                      </a:cubicBezTo>
                      <a:cubicBezTo>
                        <a:pt x="27" y="0"/>
                        <a:pt x="27" y="0"/>
                        <a:pt x="28" y="1"/>
                      </a:cubicBezTo>
                      <a:cubicBezTo>
                        <a:pt x="28" y="11"/>
                        <a:pt x="28" y="11"/>
                        <a:pt x="28" y="11"/>
                      </a:cubicBezTo>
                      <a:cubicBezTo>
                        <a:pt x="28" y="11"/>
                        <a:pt x="27" y="11"/>
                        <a:pt x="2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09" name="Freeform 13"/>
                <p:cNvSpPr>
                  <a:spLocks noEditPoints="1"/>
                </p:cNvSpPr>
                <p:nvPr/>
              </p:nvSpPr>
              <p:spPr bwMode="auto">
                <a:xfrm>
                  <a:off x="5365750" y="3063875"/>
                  <a:ext cx="52388" cy="277813"/>
                </a:xfrm>
                <a:custGeom>
                  <a:avLst/>
                  <a:gdLst>
                    <a:gd name="T0" fmla="*/ 14 w 14"/>
                    <a:gd name="T1" fmla="*/ 6 h 73"/>
                    <a:gd name="T2" fmla="*/ 13 w 14"/>
                    <a:gd name="T3" fmla="*/ 9 h 73"/>
                    <a:gd name="T4" fmla="*/ 12 w 14"/>
                    <a:gd name="T5" fmla="*/ 11 h 73"/>
                    <a:gd name="T6" fmla="*/ 10 w 14"/>
                    <a:gd name="T7" fmla="*/ 12 h 73"/>
                    <a:gd name="T8" fmla="*/ 7 w 14"/>
                    <a:gd name="T9" fmla="*/ 13 h 73"/>
                    <a:gd name="T10" fmla="*/ 4 w 14"/>
                    <a:gd name="T11" fmla="*/ 12 h 73"/>
                    <a:gd name="T12" fmla="*/ 2 w 14"/>
                    <a:gd name="T13" fmla="*/ 11 h 73"/>
                    <a:gd name="T14" fmla="*/ 1 w 14"/>
                    <a:gd name="T15" fmla="*/ 9 h 73"/>
                    <a:gd name="T16" fmla="*/ 0 w 14"/>
                    <a:gd name="T17" fmla="*/ 6 h 73"/>
                    <a:gd name="T18" fmla="*/ 1 w 14"/>
                    <a:gd name="T19" fmla="*/ 4 h 73"/>
                    <a:gd name="T20" fmla="*/ 2 w 14"/>
                    <a:gd name="T21" fmla="*/ 2 h 73"/>
                    <a:gd name="T22" fmla="*/ 4 w 14"/>
                    <a:gd name="T23" fmla="*/ 0 h 73"/>
                    <a:gd name="T24" fmla="*/ 7 w 14"/>
                    <a:gd name="T25" fmla="*/ 0 h 73"/>
                    <a:gd name="T26" fmla="*/ 10 w 14"/>
                    <a:gd name="T27" fmla="*/ 0 h 73"/>
                    <a:gd name="T28" fmla="*/ 12 w 14"/>
                    <a:gd name="T29" fmla="*/ 2 h 73"/>
                    <a:gd name="T30" fmla="*/ 13 w 14"/>
                    <a:gd name="T31" fmla="*/ 4 h 73"/>
                    <a:gd name="T32" fmla="*/ 14 w 14"/>
                    <a:gd name="T33" fmla="*/ 6 h 73"/>
                    <a:gd name="T34" fmla="*/ 1 w 14"/>
                    <a:gd name="T35" fmla="*/ 73 h 73"/>
                    <a:gd name="T36" fmla="*/ 1 w 14"/>
                    <a:gd name="T37" fmla="*/ 24 h 73"/>
                    <a:gd name="T38" fmla="*/ 12 w 14"/>
                    <a:gd name="T39" fmla="*/ 24 h 73"/>
                    <a:gd name="T40" fmla="*/ 12 w 14"/>
                    <a:gd name="T41" fmla="*/ 73 h 73"/>
                    <a:gd name="T42" fmla="*/ 1 w 1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3">
                      <a:moveTo>
                        <a:pt x="14" y="6"/>
                      </a:moveTo>
                      <a:cubicBezTo>
                        <a:pt x="14" y="7"/>
                        <a:pt x="14" y="8"/>
                        <a:pt x="13" y="9"/>
                      </a:cubicBezTo>
                      <a:cubicBezTo>
                        <a:pt x="13" y="10"/>
                        <a:pt x="13" y="10"/>
                        <a:pt x="12" y="11"/>
                      </a:cubicBezTo>
                      <a:cubicBezTo>
                        <a:pt x="11" y="11"/>
                        <a:pt x="11" y="12"/>
                        <a:pt x="10" y="12"/>
                      </a:cubicBezTo>
                      <a:cubicBezTo>
                        <a:pt x="9" y="13"/>
                        <a:pt x="8" y="13"/>
                        <a:pt x="7" y="13"/>
                      </a:cubicBezTo>
                      <a:cubicBezTo>
                        <a:pt x="6" y="13"/>
                        <a:pt x="5" y="13"/>
                        <a:pt x="4" y="12"/>
                      </a:cubicBezTo>
                      <a:cubicBezTo>
                        <a:pt x="4" y="12"/>
                        <a:pt x="3" y="11"/>
                        <a:pt x="2" y="11"/>
                      </a:cubicBezTo>
                      <a:cubicBezTo>
                        <a:pt x="2" y="10"/>
                        <a:pt x="1" y="10"/>
                        <a:pt x="1" y="9"/>
                      </a:cubicBezTo>
                      <a:cubicBezTo>
                        <a:pt x="0" y="8"/>
                        <a:pt x="0" y="7"/>
                        <a:pt x="0" y="6"/>
                      </a:cubicBezTo>
                      <a:cubicBezTo>
                        <a:pt x="0" y="5"/>
                        <a:pt x="0" y="5"/>
                        <a:pt x="1" y="4"/>
                      </a:cubicBezTo>
                      <a:cubicBezTo>
                        <a:pt x="1" y="3"/>
                        <a:pt x="2" y="2"/>
                        <a:pt x="2" y="2"/>
                      </a:cubicBezTo>
                      <a:cubicBezTo>
                        <a:pt x="3" y="1"/>
                        <a:pt x="4" y="1"/>
                        <a:pt x="4" y="0"/>
                      </a:cubicBezTo>
                      <a:cubicBezTo>
                        <a:pt x="5" y="0"/>
                        <a:pt x="6" y="0"/>
                        <a:pt x="7" y="0"/>
                      </a:cubicBezTo>
                      <a:cubicBezTo>
                        <a:pt x="8" y="0"/>
                        <a:pt x="9" y="0"/>
                        <a:pt x="10" y="0"/>
                      </a:cubicBezTo>
                      <a:cubicBezTo>
                        <a:pt x="11" y="1"/>
                        <a:pt x="11" y="1"/>
                        <a:pt x="12" y="2"/>
                      </a:cubicBezTo>
                      <a:cubicBezTo>
                        <a:pt x="13" y="2"/>
                        <a:pt x="13" y="3"/>
                        <a:pt x="13" y="4"/>
                      </a:cubicBezTo>
                      <a:cubicBezTo>
                        <a:pt x="14" y="5"/>
                        <a:pt x="14" y="5"/>
                        <a:pt x="14" y="6"/>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0" name="Freeform 14"/>
                <p:cNvSpPr>
                  <a:spLocks/>
                </p:cNvSpPr>
                <p:nvPr/>
              </p:nvSpPr>
              <p:spPr bwMode="auto">
                <a:xfrm>
                  <a:off x="5472113" y="3148013"/>
                  <a:ext cx="161925" cy="193675"/>
                </a:xfrm>
                <a:custGeom>
                  <a:avLst/>
                  <a:gdLst>
                    <a:gd name="T0" fmla="*/ 32 w 43"/>
                    <a:gd name="T1" fmla="*/ 51 h 51"/>
                    <a:gd name="T2" fmla="*/ 32 w 43"/>
                    <a:gd name="T3" fmla="*/ 23 h 51"/>
                    <a:gd name="T4" fmla="*/ 30 w 43"/>
                    <a:gd name="T5" fmla="*/ 13 h 51"/>
                    <a:gd name="T6" fmla="*/ 22 w 43"/>
                    <a:gd name="T7" fmla="*/ 10 h 51"/>
                    <a:gd name="T8" fmla="*/ 18 w 43"/>
                    <a:gd name="T9" fmla="*/ 11 h 51"/>
                    <a:gd name="T10" fmla="*/ 14 w 43"/>
                    <a:gd name="T11" fmla="*/ 13 h 51"/>
                    <a:gd name="T12" fmla="*/ 12 w 43"/>
                    <a:gd name="T13" fmla="*/ 18 h 51"/>
                    <a:gd name="T14" fmla="*/ 11 w 43"/>
                    <a:gd name="T15" fmla="*/ 23 h 51"/>
                    <a:gd name="T16" fmla="*/ 11 w 43"/>
                    <a:gd name="T17" fmla="*/ 51 h 51"/>
                    <a:gd name="T18" fmla="*/ 0 w 43"/>
                    <a:gd name="T19" fmla="*/ 51 h 51"/>
                    <a:gd name="T20" fmla="*/ 0 w 43"/>
                    <a:gd name="T21" fmla="*/ 2 h 51"/>
                    <a:gd name="T22" fmla="*/ 11 w 43"/>
                    <a:gd name="T23" fmla="*/ 2 h 51"/>
                    <a:gd name="T24" fmla="*/ 11 w 43"/>
                    <a:gd name="T25" fmla="*/ 10 h 51"/>
                    <a:gd name="T26" fmla="*/ 11 w 43"/>
                    <a:gd name="T27" fmla="*/ 10 h 51"/>
                    <a:gd name="T28" fmla="*/ 18 w 43"/>
                    <a:gd name="T29" fmla="*/ 3 h 51"/>
                    <a:gd name="T30" fmla="*/ 27 w 43"/>
                    <a:gd name="T31" fmla="*/ 0 h 51"/>
                    <a:gd name="T32" fmla="*/ 39 w 43"/>
                    <a:gd name="T33" fmla="*/ 5 h 51"/>
                    <a:gd name="T34" fmla="*/ 43 w 43"/>
                    <a:gd name="T35" fmla="*/ 21 h 51"/>
                    <a:gd name="T36" fmla="*/ 43 w 43"/>
                    <a:gd name="T37" fmla="*/ 51 h 51"/>
                    <a:gd name="T38" fmla="*/ 32 w 43"/>
                    <a:gd name="T3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1">
                      <a:moveTo>
                        <a:pt x="32" y="51"/>
                      </a:moveTo>
                      <a:cubicBezTo>
                        <a:pt x="32" y="23"/>
                        <a:pt x="32" y="23"/>
                        <a:pt x="32" y="23"/>
                      </a:cubicBezTo>
                      <a:cubicBezTo>
                        <a:pt x="32" y="19"/>
                        <a:pt x="31" y="15"/>
                        <a:pt x="30" y="13"/>
                      </a:cubicBezTo>
                      <a:cubicBezTo>
                        <a:pt x="28" y="11"/>
                        <a:pt x="26" y="10"/>
                        <a:pt x="22" y="10"/>
                      </a:cubicBezTo>
                      <a:cubicBezTo>
                        <a:pt x="21" y="10"/>
                        <a:pt x="19" y="10"/>
                        <a:pt x="18" y="11"/>
                      </a:cubicBezTo>
                      <a:cubicBezTo>
                        <a:pt x="16" y="11"/>
                        <a:pt x="15" y="12"/>
                        <a:pt x="14" y="13"/>
                      </a:cubicBezTo>
                      <a:cubicBezTo>
                        <a:pt x="13" y="14"/>
                        <a:pt x="12" y="16"/>
                        <a:pt x="12" y="18"/>
                      </a:cubicBezTo>
                      <a:cubicBezTo>
                        <a:pt x="11" y="19"/>
                        <a:pt x="11" y="21"/>
                        <a:pt x="11" y="23"/>
                      </a:cubicBezTo>
                      <a:cubicBezTo>
                        <a:pt x="11" y="51"/>
                        <a:pt x="11" y="51"/>
                        <a:pt x="11" y="51"/>
                      </a:cubicBezTo>
                      <a:cubicBezTo>
                        <a:pt x="0" y="51"/>
                        <a:pt x="0" y="51"/>
                        <a:pt x="0" y="51"/>
                      </a:cubicBezTo>
                      <a:cubicBezTo>
                        <a:pt x="0" y="2"/>
                        <a:pt x="0" y="2"/>
                        <a:pt x="0" y="2"/>
                      </a:cubicBezTo>
                      <a:cubicBezTo>
                        <a:pt x="11" y="2"/>
                        <a:pt x="11" y="2"/>
                        <a:pt x="11" y="2"/>
                      </a:cubicBezTo>
                      <a:cubicBezTo>
                        <a:pt x="11" y="10"/>
                        <a:pt x="11" y="10"/>
                        <a:pt x="11" y="10"/>
                      </a:cubicBezTo>
                      <a:cubicBezTo>
                        <a:pt x="11" y="10"/>
                        <a:pt x="11" y="10"/>
                        <a:pt x="11" y="10"/>
                      </a:cubicBezTo>
                      <a:cubicBezTo>
                        <a:pt x="13" y="6"/>
                        <a:pt x="15" y="4"/>
                        <a:pt x="18" y="3"/>
                      </a:cubicBezTo>
                      <a:cubicBezTo>
                        <a:pt x="20" y="1"/>
                        <a:pt x="23" y="0"/>
                        <a:pt x="27" y="0"/>
                      </a:cubicBezTo>
                      <a:cubicBezTo>
                        <a:pt x="32" y="0"/>
                        <a:pt x="36" y="2"/>
                        <a:pt x="39" y="5"/>
                      </a:cubicBezTo>
                      <a:cubicBezTo>
                        <a:pt x="42" y="9"/>
                        <a:pt x="43" y="14"/>
                        <a:pt x="43" y="21"/>
                      </a:cubicBezTo>
                      <a:cubicBezTo>
                        <a:pt x="43" y="51"/>
                        <a:pt x="43" y="51"/>
                        <a:pt x="43" y="51"/>
                      </a:cubicBezTo>
                      <a:lnTo>
                        <a:pt x="32"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1" name="Freeform 15"/>
                <p:cNvSpPr>
                  <a:spLocks noEditPoints="1"/>
                </p:cNvSpPr>
                <p:nvPr/>
              </p:nvSpPr>
              <p:spPr bwMode="auto">
                <a:xfrm>
                  <a:off x="5670550" y="3148013"/>
                  <a:ext cx="180975" cy="280988"/>
                </a:xfrm>
                <a:custGeom>
                  <a:avLst/>
                  <a:gdLst>
                    <a:gd name="T0" fmla="*/ 47 w 48"/>
                    <a:gd name="T1" fmla="*/ 57 h 74"/>
                    <a:gd name="T2" fmla="*/ 42 w 48"/>
                    <a:gd name="T3" fmla="*/ 66 h 74"/>
                    <a:gd name="T4" fmla="*/ 33 w 48"/>
                    <a:gd name="T5" fmla="*/ 72 h 74"/>
                    <a:gd name="T6" fmla="*/ 20 w 48"/>
                    <a:gd name="T7" fmla="*/ 74 h 74"/>
                    <a:gd name="T8" fmla="*/ 15 w 48"/>
                    <a:gd name="T9" fmla="*/ 74 h 74"/>
                    <a:gd name="T10" fmla="*/ 11 w 48"/>
                    <a:gd name="T11" fmla="*/ 73 h 74"/>
                    <a:gd name="T12" fmla="*/ 7 w 48"/>
                    <a:gd name="T13" fmla="*/ 72 h 74"/>
                    <a:gd name="T14" fmla="*/ 4 w 48"/>
                    <a:gd name="T15" fmla="*/ 71 h 74"/>
                    <a:gd name="T16" fmla="*/ 4 w 48"/>
                    <a:gd name="T17" fmla="*/ 60 h 74"/>
                    <a:gd name="T18" fmla="*/ 8 w 48"/>
                    <a:gd name="T19" fmla="*/ 62 h 74"/>
                    <a:gd name="T20" fmla="*/ 11 w 48"/>
                    <a:gd name="T21" fmla="*/ 64 h 74"/>
                    <a:gd name="T22" fmla="*/ 16 w 48"/>
                    <a:gd name="T23" fmla="*/ 65 h 74"/>
                    <a:gd name="T24" fmla="*/ 20 w 48"/>
                    <a:gd name="T25" fmla="*/ 65 h 74"/>
                    <a:gd name="T26" fmla="*/ 28 w 48"/>
                    <a:gd name="T27" fmla="*/ 64 h 74"/>
                    <a:gd name="T28" fmla="*/ 33 w 48"/>
                    <a:gd name="T29" fmla="*/ 60 h 74"/>
                    <a:gd name="T30" fmla="*/ 36 w 48"/>
                    <a:gd name="T31" fmla="*/ 55 h 74"/>
                    <a:gd name="T32" fmla="*/ 37 w 48"/>
                    <a:gd name="T33" fmla="*/ 48 h 74"/>
                    <a:gd name="T34" fmla="*/ 37 w 48"/>
                    <a:gd name="T35" fmla="*/ 43 h 74"/>
                    <a:gd name="T36" fmla="*/ 37 w 48"/>
                    <a:gd name="T37" fmla="*/ 43 h 74"/>
                    <a:gd name="T38" fmla="*/ 30 w 48"/>
                    <a:gd name="T39" fmla="*/ 50 h 74"/>
                    <a:gd name="T40" fmla="*/ 21 w 48"/>
                    <a:gd name="T41" fmla="*/ 52 h 74"/>
                    <a:gd name="T42" fmla="*/ 12 w 48"/>
                    <a:gd name="T43" fmla="*/ 50 h 74"/>
                    <a:gd name="T44" fmla="*/ 6 w 48"/>
                    <a:gd name="T45" fmla="*/ 45 h 74"/>
                    <a:gd name="T46" fmla="*/ 2 w 48"/>
                    <a:gd name="T47" fmla="*/ 38 h 74"/>
                    <a:gd name="T48" fmla="*/ 0 w 48"/>
                    <a:gd name="T49" fmla="*/ 28 h 74"/>
                    <a:gd name="T50" fmla="*/ 2 w 48"/>
                    <a:gd name="T51" fmla="*/ 17 h 74"/>
                    <a:gd name="T52" fmla="*/ 6 w 48"/>
                    <a:gd name="T53" fmla="*/ 8 h 74"/>
                    <a:gd name="T54" fmla="*/ 14 w 48"/>
                    <a:gd name="T55" fmla="*/ 2 h 74"/>
                    <a:gd name="T56" fmla="*/ 23 w 48"/>
                    <a:gd name="T57" fmla="*/ 0 h 74"/>
                    <a:gd name="T58" fmla="*/ 31 w 48"/>
                    <a:gd name="T59" fmla="*/ 3 h 74"/>
                    <a:gd name="T60" fmla="*/ 37 w 48"/>
                    <a:gd name="T61" fmla="*/ 8 h 74"/>
                    <a:gd name="T62" fmla="*/ 37 w 48"/>
                    <a:gd name="T63" fmla="*/ 8 h 74"/>
                    <a:gd name="T64" fmla="*/ 37 w 48"/>
                    <a:gd name="T65" fmla="*/ 2 h 74"/>
                    <a:gd name="T66" fmla="*/ 48 w 48"/>
                    <a:gd name="T67" fmla="*/ 2 h 74"/>
                    <a:gd name="T68" fmla="*/ 48 w 48"/>
                    <a:gd name="T69" fmla="*/ 46 h 74"/>
                    <a:gd name="T70" fmla="*/ 47 w 48"/>
                    <a:gd name="T71" fmla="*/ 57 h 74"/>
                    <a:gd name="T72" fmla="*/ 37 w 48"/>
                    <a:gd name="T73" fmla="*/ 22 h 74"/>
                    <a:gd name="T74" fmla="*/ 36 w 48"/>
                    <a:gd name="T75" fmla="*/ 17 h 74"/>
                    <a:gd name="T76" fmla="*/ 34 w 48"/>
                    <a:gd name="T77" fmla="*/ 13 h 74"/>
                    <a:gd name="T78" fmla="*/ 30 w 48"/>
                    <a:gd name="T79" fmla="*/ 11 h 74"/>
                    <a:gd name="T80" fmla="*/ 25 w 48"/>
                    <a:gd name="T81" fmla="*/ 10 h 74"/>
                    <a:gd name="T82" fmla="*/ 20 w 48"/>
                    <a:gd name="T83" fmla="*/ 11 h 74"/>
                    <a:gd name="T84" fmla="*/ 16 w 48"/>
                    <a:gd name="T85" fmla="*/ 14 h 74"/>
                    <a:gd name="T86" fmla="*/ 13 w 48"/>
                    <a:gd name="T87" fmla="*/ 20 h 74"/>
                    <a:gd name="T88" fmla="*/ 12 w 48"/>
                    <a:gd name="T89" fmla="*/ 27 h 74"/>
                    <a:gd name="T90" fmla="*/ 13 w 48"/>
                    <a:gd name="T91" fmla="*/ 34 h 74"/>
                    <a:gd name="T92" fmla="*/ 15 w 48"/>
                    <a:gd name="T93" fmla="*/ 38 h 74"/>
                    <a:gd name="T94" fmla="*/ 19 w 48"/>
                    <a:gd name="T95" fmla="*/ 42 h 74"/>
                    <a:gd name="T96" fmla="*/ 24 w 48"/>
                    <a:gd name="T97" fmla="*/ 43 h 74"/>
                    <a:gd name="T98" fmla="*/ 29 w 48"/>
                    <a:gd name="T99" fmla="*/ 42 h 74"/>
                    <a:gd name="T100" fmla="*/ 33 w 48"/>
                    <a:gd name="T101" fmla="*/ 39 h 74"/>
                    <a:gd name="T102" fmla="*/ 36 w 48"/>
                    <a:gd name="T103" fmla="*/ 34 h 74"/>
                    <a:gd name="T104" fmla="*/ 37 w 48"/>
                    <a:gd name="T105" fmla="*/ 28 h 74"/>
                    <a:gd name="T106" fmla="*/ 37 w 48"/>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74">
                      <a:moveTo>
                        <a:pt x="47" y="57"/>
                      </a:moveTo>
                      <a:cubicBezTo>
                        <a:pt x="45" y="61"/>
                        <a:pt x="44" y="64"/>
                        <a:pt x="42" y="66"/>
                      </a:cubicBezTo>
                      <a:cubicBezTo>
                        <a:pt x="39" y="69"/>
                        <a:pt x="36" y="70"/>
                        <a:pt x="33" y="72"/>
                      </a:cubicBezTo>
                      <a:cubicBezTo>
                        <a:pt x="29" y="73"/>
                        <a:pt x="25" y="74"/>
                        <a:pt x="20" y="74"/>
                      </a:cubicBezTo>
                      <a:cubicBezTo>
                        <a:pt x="19" y="74"/>
                        <a:pt x="17" y="74"/>
                        <a:pt x="15" y="74"/>
                      </a:cubicBezTo>
                      <a:cubicBezTo>
                        <a:pt x="14" y="73"/>
                        <a:pt x="12" y="73"/>
                        <a:pt x="11" y="73"/>
                      </a:cubicBezTo>
                      <a:cubicBezTo>
                        <a:pt x="9" y="73"/>
                        <a:pt x="8" y="72"/>
                        <a:pt x="7" y="72"/>
                      </a:cubicBezTo>
                      <a:cubicBezTo>
                        <a:pt x="6" y="71"/>
                        <a:pt x="5" y="71"/>
                        <a:pt x="4" y="71"/>
                      </a:cubicBezTo>
                      <a:cubicBezTo>
                        <a:pt x="4" y="60"/>
                        <a:pt x="4" y="60"/>
                        <a:pt x="4" y="60"/>
                      </a:cubicBezTo>
                      <a:cubicBezTo>
                        <a:pt x="5" y="61"/>
                        <a:pt x="6" y="62"/>
                        <a:pt x="8" y="62"/>
                      </a:cubicBezTo>
                      <a:cubicBezTo>
                        <a:pt x="9" y="63"/>
                        <a:pt x="10" y="63"/>
                        <a:pt x="11" y="64"/>
                      </a:cubicBezTo>
                      <a:cubicBezTo>
                        <a:pt x="13" y="64"/>
                        <a:pt x="14" y="64"/>
                        <a:pt x="16" y="65"/>
                      </a:cubicBezTo>
                      <a:cubicBezTo>
                        <a:pt x="17" y="65"/>
                        <a:pt x="19" y="65"/>
                        <a:pt x="20" y="65"/>
                      </a:cubicBezTo>
                      <a:cubicBezTo>
                        <a:pt x="23" y="65"/>
                        <a:pt x="26" y="65"/>
                        <a:pt x="28" y="64"/>
                      </a:cubicBezTo>
                      <a:cubicBezTo>
                        <a:pt x="30" y="63"/>
                        <a:pt x="32" y="62"/>
                        <a:pt x="33" y="60"/>
                      </a:cubicBezTo>
                      <a:cubicBezTo>
                        <a:pt x="35" y="58"/>
                        <a:pt x="36" y="57"/>
                        <a:pt x="36" y="55"/>
                      </a:cubicBezTo>
                      <a:cubicBezTo>
                        <a:pt x="37" y="52"/>
                        <a:pt x="37" y="50"/>
                        <a:pt x="37" y="48"/>
                      </a:cubicBezTo>
                      <a:cubicBezTo>
                        <a:pt x="37" y="43"/>
                        <a:pt x="37" y="43"/>
                        <a:pt x="37" y="43"/>
                      </a:cubicBezTo>
                      <a:cubicBezTo>
                        <a:pt x="37" y="43"/>
                        <a:pt x="37" y="43"/>
                        <a:pt x="37" y="43"/>
                      </a:cubicBezTo>
                      <a:cubicBezTo>
                        <a:pt x="35" y="46"/>
                        <a:pt x="33" y="48"/>
                        <a:pt x="30" y="50"/>
                      </a:cubicBezTo>
                      <a:cubicBezTo>
                        <a:pt x="28" y="51"/>
                        <a:pt x="25" y="52"/>
                        <a:pt x="21" y="52"/>
                      </a:cubicBezTo>
                      <a:cubicBezTo>
                        <a:pt x="18" y="52"/>
                        <a:pt x="15" y="51"/>
                        <a:pt x="12" y="50"/>
                      </a:cubicBezTo>
                      <a:cubicBezTo>
                        <a:pt x="10" y="49"/>
                        <a:pt x="8" y="48"/>
                        <a:pt x="6" y="45"/>
                      </a:cubicBezTo>
                      <a:cubicBezTo>
                        <a:pt x="4" y="43"/>
                        <a:pt x="3" y="41"/>
                        <a:pt x="2" y="38"/>
                      </a:cubicBezTo>
                      <a:cubicBezTo>
                        <a:pt x="1" y="35"/>
                        <a:pt x="0" y="32"/>
                        <a:pt x="0" y="28"/>
                      </a:cubicBezTo>
                      <a:cubicBezTo>
                        <a:pt x="0" y="24"/>
                        <a:pt x="1" y="20"/>
                        <a:pt x="2" y="17"/>
                      </a:cubicBezTo>
                      <a:cubicBezTo>
                        <a:pt x="3" y="13"/>
                        <a:pt x="4" y="10"/>
                        <a:pt x="6" y="8"/>
                      </a:cubicBezTo>
                      <a:cubicBezTo>
                        <a:pt x="8" y="6"/>
                        <a:pt x="11" y="4"/>
                        <a:pt x="14" y="2"/>
                      </a:cubicBezTo>
                      <a:cubicBezTo>
                        <a:pt x="16" y="1"/>
                        <a:pt x="19" y="0"/>
                        <a:pt x="23" y="0"/>
                      </a:cubicBezTo>
                      <a:cubicBezTo>
                        <a:pt x="26" y="0"/>
                        <a:pt x="29" y="1"/>
                        <a:pt x="31" y="3"/>
                      </a:cubicBezTo>
                      <a:cubicBezTo>
                        <a:pt x="34" y="4"/>
                        <a:pt x="35" y="6"/>
                        <a:pt x="37" y="8"/>
                      </a:cubicBezTo>
                      <a:cubicBezTo>
                        <a:pt x="37" y="8"/>
                        <a:pt x="37" y="8"/>
                        <a:pt x="37" y="8"/>
                      </a:cubicBezTo>
                      <a:cubicBezTo>
                        <a:pt x="37" y="2"/>
                        <a:pt x="37" y="2"/>
                        <a:pt x="37" y="2"/>
                      </a:cubicBezTo>
                      <a:cubicBezTo>
                        <a:pt x="48" y="2"/>
                        <a:pt x="48" y="2"/>
                        <a:pt x="48" y="2"/>
                      </a:cubicBezTo>
                      <a:cubicBezTo>
                        <a:pt x="48" y="46"/>
                        <a:pt x="48" y="46"/>
                        <a:pt x="48" y="46"/>
                      </a:cubicBezTo>
                      <a:cubicBezTo>
                        <a:pt x="48" y="50"/>
                        <a:pt x="48" y="54"/>
                        <a:pt x="47" y="57"/>
                      </a:cubicBezTo>
                      <a:close/>
                      <a:moveTo>
                        <a:pt x="37" y="22"/>
                      </a:moveTo>
                      <a:cubicBezTo>
                        <a:pt x="37" y="21"/>
                        <a:pt x="37" y="19"/>
                        <a:pt x="36" y="17"/>
                      </a:cubicBezTo>
                      <a:cubicBezTo>
                        <a:pt x="36" y="16"/>
                        <a:pt x="35" y="15"/>
                        <a:pt x="34" y="13"/>
                      </a:cubicBezTo>
                      <a:cubicBezTo>
                        <a:pt x="33" y="12"/>
                        <a:pt x="31" y="11"/>
                        <a:pt x="30" y="11"/>
                      </a:cubicBezTo>
                      <a:cubicBezTo>
                        <a:pt x="29" y="10"/>
                        <a:pt x="27" y="10"/>
                        <a:pt x="25" y="10"/>
                      </a:cubicBezTo>
                      <a:cubicBezTo>
                        <a:pt x="23" y="10"/>
                        <a:pt x="21" y="10"/>
                        <a:pt x="20" y="11"/>
                      </a:cubicBezTo>
                      <a:cubicBezTo>
                        <a:pt x="18" y="11"/>
                        <a:pt x="17" y="13"/>
                        <a:pt x="16" y="14"/>
                      </a:cubicBezTo>
                      <a:cubicBezTo>
                        <a:pt x="14" y="15"/>
                        <a:pt x="13" y="17"/>
                        <a:pt x="13" y="20"/>
                      </a:cubicBezTo>
                      <a:cubicBezTo>
                        <a:pt x="12" y="22"/>
                        <a:pt x="12" y="24"/>
                        <a:pt x="12" y="27"/>
                      </a:cubicBezTo>
                      <a:cubicBezTo>
                        <a:pt x="12" y="30"/>
                        <a:pt x="12" y="32"/>
                        <a:pt x="13" y="34"/>
                      </a:cubicBezTo>
                      <a:cubicBezTo>
                        <a:pt x="13" y="35"/>
                        <a:pt x="14" y="37"/>
                        <a:pt x="15" y="38"/>
                      </a:cubicBezTo>
                      <a:cubicBezTo>
                        <a:pt x="16" y="40"/>
                        <a:pt x="17" y="41"/>
                        <a:pt x="19" y="42"/>
                      </a:cubicBezTo>
                      <a:cubicBezTo>
                        <a:pt x="20" y="43"/>
                        <a:pt x="22" y="43"/>
                        <a:pt x="24" y="43"/>
                      </a:cubicBezTo>
                      <a:cubicBezTo>
                        <a:pt x="26" y="43"/>
                        <a:pt x="28" y="43"/>
                        <a:pt x="29" y="42"/>
                      </a:cubicBezTo>
                      <a:cubicBezTo>
                        <a:pt x="31" y="41"/>
                        <a:pt x="32" y="40"/>
                        <a:pt x="33" y="39"/>
                      </a:cubicBezTo>
                      <a:cubicBezTo>
                        <a:pt x="35" y="38"/>
                        <a:pt x="35" y="36"/>
                        <a:pt x="36" y="34"/>
                      </a:cubicBezTo>
                      <a:cubicBezTo>
                        <a:pt x="37" y="32"/>
                        <a:pt x="37" y="30"/>
                        <a:pt x="37" y="28"/>
                      </a:cubicBezTo>
                      <a:lnTo>
                        <a:pt x="37"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3" name="Freeform 16"/>
                <p:cNvSpPr>
                  <a:spLocks/>
                </p:cNvSpPr>
                <p:nvPr/>
              </p:nvSpPr>
              <p:spPr bwMode="auto">
                <a:xfrm>
                  <a:off x="5991225" y="3098800"/>
                  <a:ext cx="115888" cy="246063"/>
                </a:xfrm>
                <a:custGeom>
                  <a:avLst/>
                  <a:gdLst>
                    <a:gd name="T0" fmla="*/ 30 w 31"/>
                    <a:gd name="T1" fmla="*/ 64 h 65"/>
                    <a:gd name="T2" fmla="*/ 28 w 31"/>
                    <a:gd name="T3" fmla="*/ 64 h 65"/>
                    <a:gd name="T4" fmla="*/ 25 w 31"/>
                    <a:gd name="T5" fmla="*/ 65 h 65"/>
                    <a:gd name="T6" fmla="*/ 23 w 31"/>
                    <a:gd name="T7" fmla="*/ 65 h 65"/>
                    <a:gd name="T8" fmla="*/ 12 w 31"/>
                    <a:gd name="T9" fmla="*/ 61 h 65"/>
                    <a:gd name="T10" fmla="*/ 8 w 31"/>
                    <a:gd name="T11" fmla="*/ 49 h 65"/>
                    <a:gd name="T12" fmla="*/ 8 w 31"/>
                    <a:gd name="T13" fmla="*/ 24 h 65"/>
                    <a:gd name="T14" fmla="*/ 0 w 31"/>
                    <a:gd name="T15" fmla="*/ 24 h 65"/>
                    <a:gd name="T16" fmla="*/ 0 w 31"/>
                    <a:gd name="T17" fmla="*/ 15 h 65"/>
                    <a:gd name="T18" fmla="*/ 8 w 31"/>
                    <a:gd name="T19" fmla="*/ 15 h 65"/>
                    <a:gd name="T20" fmla="*/ 8 w 31"/>
                    <a:gd name="T21" fmla="*/ 3 h 65"/>
                    <a:gd name="T22" fmla="*/ 19 w 31"/>
                    <a:gd name="T23" fmla="*/ 0 h 65"/>
                    <a:gd name="T24" fmla="*/ 19 w 31"/>
                    <a:gd name="T25" fmla="*/ 15 h 65"/>
                    <a:gd name="T26" fmla="*/ 31 w 31"/>
                    <a:gd name="T27" fmla="*/ 15 h 65"/>
                    <a:gd name="T28" fmla="*/ 31 w 31"/>
                    <a:gd name="T29" fmla="*/ 24 h 65"/>
                    <a:gd name="T30" fmla="*/ 19 w 31"/>
                    <a:gd name="T31" fmla="*/ 24 h 65"/>
                    <a:gd name="T32" fmla="*/ 19 w 31"/>
                    <a:gd name="T33" fmla="*/ 47 h 65"/>
                    <a:gd name="T34" fmla="*/ 21 w 31"/>
                    <a:gd name="T35" fmla="*/ 54 h 65"/>
                    <a:gd name="T36" fmla="*/ 26 w 31"/>
                    <a:gd name="T37" fmla="*/ 56 h 65"/>
                    <a:gd name="T38" fmla="*/ 29 w 31"/>
                    <a:gd name="T39" fmla="*/ 56 h 65"/>
                    <a:gd name="T40" fmla="*/ 31 w 31"/>
                    <a:gd name="T41" fmla="*/ 54 h 65"/>
                    <a:gd name="T42" fmla="*/ 31 w 31"/>
                    <a:gd name="T43" fmla="*/ 63 h 65"/>
                    <a:gd name="T44" fmla="*/ 30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30" y="64"/>
                      </a:moveTo>
                      <a:cubicBezTo>
                        <a:pt x="29" y="64"/>
                        <a:pt x="28" y="64"/>
                        <a:pt x="28" y="64"/>
                      </a:cubicBezTo>
                      <a:cubicBezTo>
                        <a:pt x="27" y="65"/>
                        <a:pt x="26" y="65"/>
                        <a:pt x="25" y="65"/>
                      </a:cubicBezTo>
                      <a:cubicBezTo>
                        <a:pt x="24" y="65"/>
                        <a:pt x="23" y="65"/>
                        <a:pt x="23" y="65"/>
                      </a:cubicBezTo>
                      <a:cubicBezTo>
                        <a:pt x="18" y="65"/>
                        <a:pt x="14" y="64"/>
                        <a:pt x="12" y="61"/>
                      </a:cubicBezTo>
                      <a:cubicBezTo>
                        <a:pt x="9" y="58"/>
                        <a:pt x="8" y="54"/>
                        <a:pt x="8" y="49"/>
                      </a:cubicBezTo>
                      <a:cubicBezTo>
                        <a:pt x="8" y="24"/>
                        <a:pt x="8" y="24"/>
                        <a:pt x="8" y="24"/>
                      </a:cubicBezTo>
                      <a:cubicBezTo>
                        <a:pt x="0" y="24"/>
                        <a:pt x="0" y="24"/>
                        <a:pt x="0" y="24"/>
                      </a:cubicBezTo>
                      <a:cubicBezTo>
                        <a:pt x="0" y="15"/>
                        <a:pt x="0" y="15"/>
                        <a:pt x="0" y="15"/>
                      </a:cubicBezTo>
                      <a:cubicBezTo>
                        <a:pt x="8" y="15"/>
                        <a:pt x="8" y="15"/>
                        <a:pt x="8" y="15"/>
                      </a:cubicBezTo>
                      <a:cubicBezTo>
                        <a:pt x="8" y="3"/>
                        <a:pt x="8" y="3"/>
                        <a:pt x="8" y="3"/>
                      </a:cubicBezTo>
                      <a:cubicBezTo>
                        <a:pt x="19" y="0"/>
                        <a:pt x="19" y="0"/>
                        <a:pt x="19" y="0"/>
                      </a:cubicBezTo>
                      <a:cubicBezTo>
                        <a:pt x="19" y="15"/>
                        <a:pt x="19" y="15"/>
                        <a:pt x="19" y="15"/>
                      </a:cubicBezTo>
                      <a:cubicBezTo>
                        <a:pt x="31" y="15"/>
                        <a:pt x="31" y="15"/>
                        <a:pt x="31" y="15"/>
                      </a:cubicBezTo>
                      <a:cubicBezTo>
                        <a:pt x="31" y="24"/>
                        <a:pt x="31" y="24"/>
                        <a:pt x="31" y="24"/>
                      </a:cubicBezTo>
                      <a:cubicBezTo>
                        <a:pt x="19" y="24"/>
                        <a:pt x="19" y="24"/>
                        <a:pt x="19" y="24"/>
                      </a:cubicBezTo>
                      <a:cubicBezTo>
                        <a:pt x="19" y="47"/>
                        <a:pt x="19" y="47"/>
                        <a:pt x="19" y="47"/>
                      </a:cubicBezTo>
                      <a:cubicBezTo>
                        <a:pt x="19" y="51"/>
                        <a:pt x="20" y="53"/>
                        <a:pt x="21" y="54"/>
                      </a:cubicBezTo>
                      <a:cubicBezTo>
                        <a:pt x="22" y="55"/>
                        <a:pt x="24" y="56"/>
                        <a:pt x="26" y="56"/>
                      </a:cubicBezTo>
                      <a:cubicBezTo>
                        <a:pt x="27" y="56"/>
                        <a:pt x="28" y="56"/>
                        <a:pt x="29" y="56"/>
                      </a:cubicBezTo>
                      <a:cubicBezTo>
                        <a:pt x="30" y="55"/>
                        <a:pt x="31" y="55"/>
                        <a:pt x="31" y="54"/>
                      </a:cubicBezTo>
                      <a:cubicBezTo>
                        <a:pt x="31" y="63"/>
                        <a:pt x="31" y="63"/>
                        <a:pt x="31" y="63"/>
                      </a:cubicBezTo>
                      <a:cubicBezTo>
                        <a:pt x="31" y="64"/>
                        <a:pt x="30" y="64"/>
                        <a:pt x="3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4" name="Freeform 17"/>
                <p:cNvSpPr>
                  <a:spLocks/>
                </p:cNvSpPr>
                <p:nvPr/>
              </p:nvSpPr>
              <p:spPr bwMode="auto">
                <a:xfrm>
                  <a:off x="6145213" y="3063875"/>
                  <a:ext cx="165100" cy="277813"/>
                </a:xfrm>
                <a:custGeom>
                  <a:avLst/>
                  <a:gdLst>
                    <a:gd name="T0" fmla="*/ 33 w 44"/>
                    <a:gd name="T1" fmla="*/ 73 h 73"/>
                    <a:gd name="T2" fmla="*/ 33 w 44"/>
                    <a:gd name="T3" fmla="*/ 45 h 73"/>
                    <a:gd name="T4" fmla="*/ 31 w 44"/>
                    <a:gd name="T5" fmla="*/ 35 h 73"/>
                    <a:gd name="T6" fmla="*/ 23 w 44"/>
                    <a:gd name="T7" fmla="*/ 32 h 73"/>
                    <a:gd name="T8" fmla="*/ 18 w 44"/>
                    <a:gd name="T9" fmla="*/ 33 h 73"/>
                    <a:gd name="T10" fmla="*/ 15 w 44"/>
                    <a:gd name="T11" fmla="*/ 36 h 73"/>
                    <a:gd name="T12" fmla="*/ 12 w 44"/>
                    <a:gd name="T13" fmla="*/ 40 h 73"/>
                    <a:gd name="T14" fmla="*/ 12 w 44"/>
                    <a:gd name="T15" fmla="*/ 45 h 73"/>
                    <a:gd name="T16" fmla="*/ 12 w 44"/>
                    <a:gd name="T17" fmla="*/ 73 h 73"/>
                    <a:gd name="T18" fmla="*/ 0 w 44"/>
                    <a:gd name="T19" fmla="*/ 73 h 73"/>
                    <a:gd name="T20" fmla="*/ 0 w 44"/>
                    <a:gd name="T21" fmla="*/ 0 h 73"/>
                    <a:gd name="T22" fmla="*/ 12 w 44"/>
                    <a:gd name="T23" fmla="*/ 0 h 73"/>
                    <a:gd name="T24" fmla="*/ 12 w 44"/>
                    <a:gd name="T25" fmla="*/ 31 h 73"/>
                    <a:gd name="T26" fmla="*/ 12 w 44"/>
                    <a:gd name="T27" fmla="*/ 31 h 73"/>
                    <a:gd name="T28" fmla="*/ 15 w 44"/>
                    <a:gd name="T29" fmla="*/ 28 h 73"/>
                    <a:gd name="T30" fmla="*/ 18 w 44"/>
                    <a:gd name="T31" fmla="*/ 25 h 73"/>
                    <a:gd name="T32" fmla="*/ 22 w 44"/>
                    <a:gd name="T33" fmla="*/ 23 h 73"/>
                    <a:gd name="T34" fmla="*/ 27 w 44"/>
                    <a:gd name="T35" fmla="*/ 22 h 73"/>
                    <a:gd name="T36" fmla="*/ 40 w 44"/>
                    <a:gd name="T37" fmla="*/ 28 h 73"/>
                    <a:gd name="T38" fmla="*/ 44 w 44"/>
                    <a:gd name="T39" fmla="*/ 43 h 73"/>
                    <a:gd name="T40" fmla="*/ 44 w 44"/>
                    <a:gd name="T41" fmla="*/ 73 h 73"/>
                    <a:gd name="T42" fmla="*/ 33 w 44"/>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73">
                      <a:moveTo>
                        <a:pt x="33" y="73"/>
                      </a:moveTo>
                      <a:cubicBezTo>
                        <a:pt x="33" y="45"/>
                        <a:pt x="33" y="45"/>
                        <a:pt x="33" y="45"/>
                      </a:cubicBezTo>
                      <a:cubicBezTo>
                        <a:pt x="33" y="41"/>
                        <a:pt x="32" y="37"/>
                        <a:pt x="31" y="35"/>
                      </a:cubicBezTo>
                      <a:cubicBezTo>
                        <a:pt x="29" y="33"/>
                        <a:pt x="27" y="32"/>
                        <a:pt x="23" y="32"/>
                      </a:cubicBezTo>
                      <a:cubicBezTo>
                        <a:pt x="21" y="32"/>
                        <a:pt x="20" y="32"/>
                        <a:pt x="18" y="33"/>
                      </a:cubicBezTo>
                      <a:cubicBezTo>
                        <a:pt x="17" y="33"/>
                        <a:pt x="16" y="34"/>
                        <a:pt x="15" y="36"/>
                      </a:cubicBezTo>
                      <a:cubicBezTo>
                        <a:pt x="14" y="37"/>
                        <a:pt x="13" y="38"/>
                        <a:pt x="12" y="40"/>
                      </a:cubicBezTo>
                      <a:cubicBezTo>
                        <a:pt x="12" y="41"/>
                        <a:pt x="12" y="43"/>
                        <a:pt x="12" y="45"/>
                      </a:cubicBezTo>
                      <a:cubicBezTo>
                        <a:pt x="12" y="73"/>
                        <a:pt x="12" y="73"/>
                        <a:pt x="12" y="73"/>
                      </a:cubicBezTo>
                      <a:cubicBezTo>
                        <a:pt x="0" y="73"/>
                        <a:pt x="0" y="73"/>
                        <a:pt x="0" y="73"/>
                      </a:cubicBezTo>
                      <a:cubicBezTo>
                        <a:pt x="0" y="0"/>
                        <a:pt x="0" y="0"/>
                        <a:pt x="0" y="0"/>
                      </a:cubicBezTo>
                      <a:cubicBezTo>
                        <a:pt x="12" y="0"/>
                        <a:pt x="12" y="0"/>
                        <a:pt x="12" y="0"/>
                      </a:cubicBezTo>
                      <a:cubicBezTo>
                        <a:pt x="12" y="31"/>
                        <a:pt x="12" y="31"/>
                        <a:pt x="12" y="31"/>
                      </a:cubicBezTo>
                      <a:cubicBezTo>
                        <a:pt x="12" y="31"/>
                        <a:pt x="12" y="31"/>
                        <a:pt x="12" y="31"/>
                      </a:cubicBezTo>
                      <a:cubicBezTo>
                        <a:pt x="13" y="30"/>
                        <a:pt x="14" y="29"/>
                        <a:pt x="15" y="28"/>
                      </a:cubicBezTo>
                      <a:cubicBezTo>
                        <a:pt x="16" y="27"/>
                        <a:pt x="17" y="26"/>
                        <a:pt x="18" y="25"/>
                      </a:cubicBezTo>
                      <a:cubicBezTo>
                        <a:pt x="19" y="24"/>
                        <a:pt x="21" y="24"/>
                        <a:pt x="22" y="23"/>
                      </a:cubicBezTo>
                      <a:cubicBezTo>
                        <a:pt x="24" y="23"/>
                        <a:pt x="26" y="22"/>
                        <a:pt x="27" y="22"/>
                      </a:cubicBezTo>
                      <a:cubicBezTo>
                        <a:pt x="33" y="22"/>
                        <a:pt x="37" y="24"/>
                        <a:pt x="40" y="28"/>
                      </a:cubicBezTo>
                      <a:cubicBezTo>
                        <a:pt x="43" y="31"/>
                        <a:pt x="44" y="36"/>
                        <a:pt x="44" y="43"/>
                      </a:cubicBezTo>
                      <a:cubicBezTo>
                        <a:pt x="44" y="73"/>
                        <a:pt x="44" y="73"/>
                        <a:pt x="44" y="73"/>
                      </a:cubicBezTo>
                      <a:lnTo>
                        <a:pt x="33"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5" name="Freeform 18"/>
                <p:cNvSpPr>
                  <a:spLocks noEditPoints="1"/>
                </p:cNvSpPr>
                <p:nvPr/>
              </p:nvSpPr>
              <p:spPr bwMode="auto">
                <a:xfrm>
                  <a:off x="6348413" y="3148013"/>
                  <a:ext cx="169863" cy="196850"/>
                </a:xfrm>
                <a:custGeom>
                  <a:avLst/>
                  <a:gdLst>
                    <a:gd name="T0" fmla="*/ 12 w 45"/>
                    <a:gd name="T1" fmla="*/ 30 h 52"/>
                    <a:gd name="T2" fmla="*/ 16 w 45"/>
                    <a:gd name="T3" fmla="*/ 40 h 52"/>
                    <a:gd name="T4" fmla="*/ 26 w 45"/>
                    <a:gd name="T5" fmla="*/ 43 h 52"/>
                    <a:gd name="T6" fmla="*/ 34 w 45"/>
                    <a:gd name="T7" fmla="*/ 42 h 52"/>
                    <a:gd name="T8" fmla="*/ 41 w 45"/>
                    <a:gd name="T9" fmla="*/ 39 h 52"/>
                    <a:gd name="T10" fmla="*/ 41 w 45"/>
                    <a:gd name="T11" fmla="*/ 48 h 52"/>
                    <a:gd name="T12" fmla="*/ 38 w 45"/>
                    <a:gd name="T13" fmla="*/ 49 h 52"/>
                    <a:gd name="T14" fmla="*/ 35 w 45"/>
                    <a:gd name="T15" fmla="*/ 51 h 52"/>
                    <a:gd name="T16" fmla="*/ 30 w 45"/>
                    <a:gd name="T17" fmla="*/ 52 h 52"/>
                    <a:gd name="T18" fmla="*/ 24 w 45"/>
                    <a:gd name="T19" fmla="*/ 52 h 52"/>
                    <a:gd name="T20" fmla="*/ 14 w 45"/>
                    <a:gd name="T21" fmla="*/ 50 h 52"/>
                    <a:gd name="T22" fmla="*/ 6 w 45"/>
                    <a:gd name="T23" fmla="*/ 45 h 52"/>
                    <a:gd name="T24" fmla="*/ 2 w 45"/>
                    <a:gd name="T25" fmla="*/ 38 h 52"/>
                    <a:gd name="T26" fmla="*/ 0 w 45"/>
                    <a:gd name="T27" fmla="*/ 27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30 h 52"/>
                    <a:gd name="T46" fmla="*/ 12 w 45"/>
                    <a:gd name="T47" fmla="*/ 30 h 52"/>
                    <a:gd name="T48" fmla="*/ 33 w 45"/>
                    <a:gd name="T49" fmla="*/ 16 h 52"/>
                    <a:gd name="T50" fmla="*/ 32 w 45"/>
                    <a:gd name="T51" fmla="*/ 13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30"/>
                      </a:moveTo>
                      <a:cubicBezTo>
                        <a:pt x="12" y="34"/>
                        <a:pt x="13" y="37"/>
                        <a:pt x="16" y="40"/>
                      </a:cubicBezTo>
                      <a:cubicBezTo>
                        <a:pt x="18" y="42"/>
                        <a:pt x="22" y="43"/>
                        <a:pt x="26" y="43"/>
                      </a:cubicBezTo>
                      <a:cubicBezTo>
                        <a:pt x="29" y="43"/>
                        <a:pt x="32" y="43"/>
                        <a:pt x="34" y="42"/>
                      </a:cubicBezTo>
                      <a:cubicBezTo>
                        <a:pt x="37" y="41"/>
                        <a:pt x="39" y="40"/>
                        <a:pt x="41" y="39"/>
                      </a:cubicBezTo>
                      <a:cubicBezTo>
                        <a:pt x="41" y="48"/>
                        <a:pt x="41" y="48"/>
                        <a:pt x="41" y="48"/>
                      </a:cubicBezTo>
                      <a:cubicBezTo>
                        <a:pt x="40" y="48"/>
                        <a:pt x="40" y="49"/>
                        <a:pt x="38" y="49"/>
                      </a:cubicBezTo>
                      <a:cubicBezTo>
                        <a:pt x="37" y="50"/>
                        <a:pt x="36" y="50"/>
                        <a:pt x="35" y="51"/>
                      </a:cubicBezTo>
                      <a:cubicBezTo>
                        <a:pt x="33" y="51"/>
                        <a:pt x="31" y="51"/>
                        <a:pt x="30" y="52"/>
                      </a:cubicBezTo>
                      <a:cubicBezTo>
                        <a:pt x="28" y="52"/>
                        <a:pt x="26" y="52"/>
                        <a:pt x="24" y="52"/>
                      </a:cubicBezTo>
                      <a:cubicBezTo>
                        <a:pt x="20" y="52"/>
                        <a:pt x="17" y="51"/>
                        <a:pt x="14" y="50"/>
                      </a:cubicBezTo>
                      <a:cubicBezTo>
                        <a:pt x="11" y="49"/>
                        <a:pt x="9" y="48"/>
                        <a:pt x="6" y="45"/>
                      </a:cubicBezTo>
                      <a:cubicBezTo>
                        <a:pt x="4" y="43"/>
                        <a:pt x="3" y="41"/>
                        <a:pt x="2" y="38"/>
                      </a:cubicBezTo>
                      <a:cubicBezTo>
                        <a:pt x="1" y="34"/>
                        <a:pt x="0" y="31"/>
                        <a:pt x="0" y="27"/>
                      </a:cubicBezTo>
                      <a:cubicBezTo>
                        <a:pt x="0" y="22"/>
                        <a:pt x="1" y="18"/>
                        <a:pt x="2" y="15"/>
                      </a:cubicBezTo>
                      <a:cubicBezTo>
                        <a:pt x="4" y="12"/>
                        <a:pt x="5" y="9"/>
                        <a:pt x="8" y="7"/>
                      </a:cubicBezTo>
                      <a:cubicBezTo>
                        <a:pt x="10" y="5"/>
                        <a:pt x="12" y="3"/>
                        <a:pt x="15" y="2"/>
                      </a:cubicBezTo>
                      <a:cubicBezTo>
                        <a:pt x="18" y="1"/>
                        <a:pt x="21" y="0"/>
                        <a:pt x="24" y="0"/>
                      </a:cubicBezTo>
                      <a:cubicBezTo>
                        <a:pt x="27" y="0"/>
                        <a:pt x="30" y="1"/>
                        <a:pt x="33" y="2"/>
                      </a:cubicBezTo>
                      <a:cubicBezTo>
                        <a:pt x="36" y="3"/>
                        <a:pt x="38" y="5"/>
                        <a:pt x="40" y="7"/>
                      </a:cubicBezTo>
                      <a:cubicBezTo>
                        <a:pt x="41" y="9"/>
                        <a:pt x="43" y="12"/>
                        <a:pt x="44" y="14"/>
                      </a:cubicBezTo>
                      <a:cubicBezTo>
                        <a:pt x="45" y="17"/>
                        <a:pt x="45" y="21"/>
                        <a:pt x="45" y="24"/>
                      </a:cubicBezTo>
                      <a:cubicBezTo>
                        <a:pt x="45" y="30"/>
                        <a:pt x="45" y="30"/>
                        <a:pt x="45" y="30"/>
                      </a:cubicBezTo>
                      <a:lnTo>
                        <a:pt x="12" y="30"/>
                      </a:lnTo>
                      <a:close/>
                      <a:moveTo>
                        <a:pt x="33" y="16"/>
                      </a:moveTo>
                      <a:cubicBezTo>
                        <a:pt x="33" y="15"/>
                        <a:pt x="32" y="14"/>
                        <a:pt x="32" y="13"/>
                      </a:cubicBezTo>
                      <a:cubicBezTo>
                        <a:pt x="31" y="12"/>
                        <a:pt x="30" y="11"/>
                        <a:pt x="28" y="10"/>
                      </a:cubicBezTo>
                      <a:cubicBezTo>
                        <a:pt x="27" y="9"/>
                        <a:pt x="25" y="9"/>
                        <a:pt x="24" y="9"/>
                      </a:cubicBezTo>
                      <a:cubicBezTo>
                        <a:pt x="22" y="9"/>
                        <a:pt x="21" y="9"/>
                        <a:pt x="19" y="10"/>
                      </a:cubicBezTo>
                      <a:cubicBezTo>
                        <a:pt x="18" y="11"/>
                        <a:pt x="17" y="11"/>
                        <a:pt x="16" y="12"/>
                      </a:cubicBezTo>
                      <a:cubicBezTo>
                        <a:pt x="15" y="14"/>
                        <a:pt x="14" y="15"/>
                        <a:pt x="13" y="16"/>
                      </a:cubicBezTo>
                      <a:cubicBezTo>
                        <a:pt x="12" y="18"/>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17" name="Freeform 19"/>
                <p:cNvSpPr>
                  <a:spLocks/>
                </p:cNvSpPr>
                <p:nvPr/>
              </p:nvSpPr>
              <p:spPr bwMode="auto">
                <a:xfrm>
                  <a:off x="6642100" y="3079750"/>
                  <a:ext cx="277813" cy="261938"/>
                </a:xfrm>
                <a:custGeom>
                  <a:avLst/>
                  <a:gdLst>
                    <a:gd name="T0" fmla="*/ 60 w 74"/>
                    <a:gd name="T1" fmla="*/ 69 h 69"/>
                    <a:gd name="T2" fmla="*/ 47 w 74"/>
                    <a:gd name="T3" fmla="*/ 69 h 69"/>
                    <a:gd name="T4" fmla="*/ 24 w 74"/>
                    <a:gd name="T5" fmla="*/ 18 h 69"/>
                    <a:gd name="T6" fmla="*/ 24 w 74"/>
                    <a:gd name="T7" fmla="*/ 16 h 69"/>
                    <a:gd name="T8" fmla="*/ 24 w 74"/>
                    <a:gd name="T9" fmla="*/ 15 h 69"/>
                    <a:gd name="T10" fmla="*/ 23 w 74"/>
                    <a:gd name="T11" fmla="*/ 14 h 69"/>
                    <a:gd name="T12" fmla="*/ 23 w 74"/>
                    <a:gd name="T13" fmla="*/ 13 h 69"/>
                    <a:gd name="T14" fmla="*/ 23 w 74"/>
                    <a:gd name="T15" fmla="*/ 13 h 69"/>
                    <a:gd name="T16" fmla="*/ 22 w 74"/>
                    <a:gd name="T17" fmla="*/ 14 h 69"/>
                    <a:gd name="T18" fmla="*/ 22 w 74"/>
                    <a:gd name="T19" fmla="*/ 16 h 69"/>
                    <a:gd name="T20" fmla="*/ 22 w 74"/>
                    <a:gd name="T21" fmla="*/ 17 h 69"/>
                    <a:gd name="T22" fmla="*/ 22 w 74"/>
                    <a:gd name="T23" fmla="*/ 19 h 69"/>
                    <a:gd name="T24" fmla="*/ 11 w 74"/>
                    <a:gd name="T25" fmla="*/ 69 h 69"/>
                    <a:gd name="T26" fmla="*/ 0 w 74"/>
                    <a:gd name="T27" fmla="*/ 69 h 69"/>
                    <a:gd name="T28" fmla="*/ 15 w 74"/>
                    <a:gd name="T29" fmla="*/ 0 h 69"/>
                    <a:gd name="T30" fmla="*/ 28 w 74"/>
                    <a:gd name="T31" fmla="*/ 0 h 69"/>
                    <a:gd name="T32" fmla="*/ 50 w 74"/>
                    <a:gd name="T33" fmla="*/ 50 h 69"/>
                    <a:gd name="T34" fmla="*/ 50 w 74"/>
                    <a:gd name="T35" fmla="*/ 51 h 69"/>
                    <a:gd name="T36" fmla="*/ 51 w 74"/>
                    <a:gd name="T37" fmla="*/ 52 h 69"/>
                    <a:gd name="T38" fmla="*/ 51 w 74"/>
                    <a:gd name="T39" fmla="*/ 54 h 69"/>
                    <a:gd name="T40" fmla="*/ 52 w 74"/>
                    <a:gd name="T41" fmla="*/ 55 h 69"/>
                    <a:gd name="T42" fmla="*/ 52 w 74"/>
                    <a:gd name="T43" fmla="*/ 55 h 69"/>
                    <a:gd name="T44" fmla="*/ 52 w 74"/>
                    <a:gd name="T45" fmla="*/ 53 h 69"/>
                    <a:gd name="T46" fmla="*/ 52 w 74"/>
                    <a:gd name="T47" fmla="*/ 52 h 69"/>
                    <a:gd name="T48" fmla="*/ 52 w 74"/>
                    <a:gd name="T49" fmla="*/ 50 h 69"/>
                    <a:gd name="T50" fmla="*/ 53 w 74"/>
                    <a:gd name="T51" fmla="*/ 49 h 69"/>
                    <a:gd name="T52" fmla="*/ 63 w 74"/>
                    <a:gd name="T53" fmla="*/ 0 h 69"/>
                    <a:gd name="T54" fmla="*/ 74 w 74"/>
                    <a:gd name="T55" fmla="*/ 0 h 69"/>
                    <a:gd name="T56" fmla="*/ 60 w 74"/>
                    <a:gd name="T5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9">
                      <a:moveTo>
                        <a:pt x="60" y="69"/>
                      </a:moveTo>
                      <a:cubicBezTo>
                        <a:pt x="47" y="69"/>
                        <a:pt x="47" y="69"/>
                        <a:pt x="47" y="69"/>
                      </a:cubicBezTo>
                      <a:cubicBezTo>
                        <a:pt x="24" y="18"/>
                        <a:pt x="24" y="18"/>
                        <a:pt x="24" y="18"/>
                      </a:cubicBezTo>
                      <a:cubicBezTo>
                        <a:pt x="24" y="17"/>
                        <a:pt x="24" y="17"/>
                        <a:pt x="24" y="16"/>
                      </a:cubicBezTo>
                      <a:cubicBezTo>
                        <a:pt x="24" y="16"/>
                        <a:pt x="24" y="16"/>
                        <a:pt x="24" y="15"/>
                      </a:cubicBezTo>
                      <a:cubicBezTo>
                        <a:pt x="23" y="15"/>
                        <a:pt x="23" y="14"/>
                        <a:pt x="23" y="14"/>
                      </a:cubicBezTo>
                      <a:cubicBezTo>
                        <a:pt x="23" y="13"/>
                        <a:pt x="23" y="13"/>
                        <a:pt x="23" y="13"/>
                      </a:cubicBezTo>
                      <a:cubicBezTo>
                        <a:pt x="23" y="13"/>
                        <a:pt x="23" y="13"/>
                        <a:pt x="23" y="13"/>
                      </a:cubicBezTo>
                      <a:cubicBezTo>
                        <a:pt x="23" y="13"/>
                        <a:pt x="23" y="14"/>
                        <a:pt x="22" y="14"/>
                      </a:cubicBezTo>
                      <a:cubicBezTo>
                        <a:pt x="22" y="15"/>
                        <a:pt x="22" y="15"/>
                        <a:pt x="22" y="16"/>
                      </a:cubicBezTo>
                      <a:cubicBezTo>
                        <a:pt x="22" y="16"/>
                        <a:pt x="22" y="17"/>
                        <a:pt x="22" y="17"/>
                      </a:cubicBezTo>
                      <a:cubicBezTo>
                        <a:pt x="22" y="18"/>
                        <a:pt x="22" y="18"/>
                        <a:pt x="22" y="19"/>
                      </a:cubicBezTo>
                      <a:cubicBezTo>
                        <a:pt x="11" y="69"/>
                        <a:pt x="11" y="69"/>
                        <a:pt x="11" y="69"/>
                      </a:cubicBezTo>
                      <a:cubicBezTo>
                        <a:pt x="0" y="69"/>
                        <a:pt x="0" y="69"/>
                        <a:pt x="0" y="69"/>
                      </a:cubicBezTo>
                      <a:cubicBezTo>
                        <a:pt x="15" y="0"/>
                        <a:pt x="15" y="0"/>
                        <a:pt x="15" y="0"/>
                      </a:cubicBezTo>
                      <a:cubicBezTo>
                        <a:pt x="28" y="0"/>
                        <a:pt x="28" y="0"/>
                        <a:pt x="28" y="0"/>
                      </a:cubicBezTo>
                      <a:cubicBezTo>
                        <a:pt x="50" y="50"/>
                        <a:pt x="50" y="50"/>
                        <a:pt x="50" y="50"/>
                      </a:cubicBezTo>
                      <a:cubicBezTo>
                        <a:pt x="50" y="50"/>
                        <a:pt x="50" y="51"/>
                        <a:pt x="50" y="51"/>
                      </a:cubicBezTo>
                      <a:cubicBezTo>
                        <a:pt x="50" y="51"/>
                        <a:pt x="51" y="52"/>
                        <a:pt x="51" y="52"/>
                      </a:cubicBezTo>
                      <a:cubicBezTo>
                        <a:pt x="51" y="53"/>
                        <a:pt x="51" y="53"/>
                        <a:pt x="51" y="54"/>
                      </a:cubicBezTo>
                      <a:cubicBezTo>
                        <a:pt x="51" y="54"/>
                        <a:pt x="52" y="54"/>
                        <a:pt x="52" y="55"/>
                      </a:cubicBezTo>
                      <a:cubicBezTo>
                        <a:pt x="52" y="55"/>
                        <a:pt x="52" y="55"/>
                        <a:pt x="52" y="55"/>
                      </a:cubicBezTo>
                      <a:cubicBezTo>
                        <a:pt x="52" y="54"/>
                        <a:pt x="52" y="54"/>
                        <a:pt x="52" y="53"/>
                      </a:cubicBezTo>
                      <a:cubicBezTo>
                        <a:pt x="52" y="53"/>
                        <a:pt x="52" y="52"/>
                        <a:pt x="52" y="52"/>
                      </a:cubicBezTo>
                      <a:cubicBezTo>
                        <a:pt x="52" y="51"/>
                        <a:pt x="52" y="51"/>
                        <a:pt x="52" y="50"/>
                      </a:cubicBezTo>
                      <a:cubicBezTo>
                        <a:pt x="53" y="49"/>
                        <a:pt x="53" y="49"/>
                        <a:pt x="53" y="49"/>
                      </a:cubicBezTo>
                      <a:cubicBezTo>
                        <a:pt x="63" y="0"/>
                        <a:pt x="63" y="0"/>
                        <a:pt x="63" y="0"/>
                      </a:cubicBezTo>
                      <a:cubicBezTo>
                        <a:pt x="74" y="0"/>
                        <a:pt x="74" y="0"/>
                        <a:pt x="74" y="0"/>
                      </a:cubicBezTo>
                      <a:lnTo>
                        <a:pt x="60"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4" name="Freeform 20"/>
                <p:cNvSpPr>
                  <a:spLocks noEditPoints="1"/>
                </p:cNvSpPr>
                <p:nvPr/>
              </p:nvSpPr>
              <p:spPr bwMode="auto">
                <a:xfrm>
                  <a:off x="6916738" y="3148013"/>
                  <a:ext cx="169863" cy="196850"/>
                </a:xfrm>
                <a:custGeom>
                  <a:avLst/>
                  <a:gdLst>
                    <a:gd name="T0" fmla="*/ 45 w 45"/>
                    <a:gd name="T1" fmla="*/ 14 h 52"/>
                    <a:gd name="T2" fmla="*/ 43 w 45"/>
                    <a:gd name="T3" fmla="*/ 21 h 52"/>
                    <a:gd name="T4" fmla="*/ 37 w 45"/>
                    <a:gd name="T5" fmla="*/ 27 h 52"/>
                    <a:gd name="T6" fmla="*/ 27 w 45"/>
                    <a:gd name="T7" fmla="*/ 30 h 52"/>
                    <a:gd name="T8" fmla="*/ 11 w 45"/>
                    <a:gd name="T9" fmla="*/ 32 h 52"/>
                    <a:gd name="T10" fmla="*/ 11 w 45"/>
                    <a:gd name="T11" fmla="*/ 32 h 52"/>
                    <a:gd name="T12" fmla="*/ 11 w 45"/>
                    <a:gd name="T13" fmla="*/ 33 h 52"/>
                    <a:gd name="T14" fmla="*/ 12 w 45"/>
                    <a:gd name="T15" fmla="*/ 37 h 52"/>
                    <a:gd name="T16" fmla="*/ 14 w 45"/>
                    <a:gd name="T17" fmla="*/ 40 h 52"/>
                    <a:gd name="T18" fmla="*/ 17 w 45"/>
                    <a:gd name="T19" fmla="*/ 42 h 52"/>
                    <a:gd name="T20" fmla="*/ 22 w 45"/>
                    <a:gd name="T21" fmla="*/ 43 h 52"/>
                    <a:gd name="T22" fmla="*/ 26 w 45"/>
                    <a:gd name="T23" fmla="*/ 43 h 52"/>
                    <a:gd name="T24" fmla="*/ 30 w 45"/>
                    <a:gd name="T25" fmla="*/ 42 h 52"/>
                    <a:gd name="T26" fmla="*/ 34 w 45"/>
                    <a:gd name="T27" fmla="*/ 40 h 52"/>
                    <a:gd name="T28" fmla="*/ 38 w 45"/>
                    <a:gd name="T29" fmla="*/ 38 h 52"/>
                    <a:gd name="T30" fmla="*/ 36 w 45"/>
                    <a:gd name="T31" fmla="*/ 48 h 52"/>
                    <a:gd name="T32" fmla="*/ 29 w 45"/>
                    <a:gd name="T33" fmla="*/ 51 h 52"/>
                    <a:gd name="T34" fmla="*/ 20 w 45"/>
                    <a:gd name="T35" fmla="*/ 52 h 52"/>
                    <a:gd name="T36" fmla="*/ 11 w 45"/>
                    <a:gd name="T37" fmla="*/ 50 h 52"/>
                    <a:gd name="T38" fmla="*/ 4 w 45"/>
                    <a:gd name="T39" fmla="*/ 46 h 52"/>
                    <a:gd name="T40" fmla="*/ 1 w 45"/>
                    <a:gd name="T41" fmla="*/ 39 h 52"/>
                    <a:gd name="T42" fmla="*/ 0 w 45"/>
                    <a:gd name="T43" fmla="*/ 32 h 52"/>
                    <a:gd name="T44" fmla="*/ 2 w 45"/>
                    <a:gd name="T45" fmla="*/ 19 h 52"/>
                    <a:gd name="T46" fmla="*/ 8 w 45"/>
                    <a:gd name="T47" fmla="*/ 9 h 52"/>
                    <a:gd name="T48" fmla="*/ 17 w 45"/>
                    <a:gd name="T49" fmla="*/ 3 h 52"/>
                    <a:gd name="T50" fmla="*/ 28 w 45"/>
                    <a:gd name="T51" fmla="*/ 0 h 52"/>
                    <a:gd name="T52" fmla="*/ 35 w 45"/>
                    <a:gd name="T53" fmla="*/ 2 h 52"/>
                    <a:gd name="T54" fmla="*/ 41 w 45"/>
                    <a:gd name="T55" fmla="*/ 4 h 52"/>
                    <a:gd name="T56" fmla="*/ 44 w 45"/>
                    <a:gd name="T57" fmla="*/ 9 h 52"/>
                    <a:gd name="T58" fmla="*/ 45 w 45"/>
                    <a:gd name="T59" fmla="*/ 14 h 52"/>
                    <a:gd name="T60" fmla="*/ 33 w 45"/>
                    <a:gd name="T61" fmla="*/ 14 h 52"/>
                    <a:gd name="T62" fmla="*/ 32 w 45"/>
                    <a:gd name="T63" fmla="*/ 10 h 52"/>
                    <a:gd name="T64" fmla="*/ 27 w 45"/>
                    <a:gd name="T65" fmla="*/ 9 h 52"/>
                    <a:gd name="T66" fmla="*/ 22 w 45"/>
                    <a:gd name="T67" fmla="*/ 10 h 52"/>
                    <a:gd name="T68" fmla="*/ 18 w 45"/>
                    <a:gd name="T69" fmla="*/ 13 h 52"/>
                    <a:gd name="T70" fmla="*/ 14 w 45"/>
                    <a:gd name="T71" fmla="*/ 18 h 52"/>
                    <a:gd name="T72" fmla="*/ 12 w 45"/>
                    <a:gd name="T73" fmla="*/ 23 h 52"/>
                    <a:gd name="T74" fmla="*/ 28 w 45"/>
                    <a:gd name="T75" fmla="*/ 21 h 52"/>
                    <a:gd name="T76" fmla="*/ 33 w 45"/>
                    <a:gd name="T7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52">
                      <a:moveTo>
                        <a:pt x="45" y="14"/>
                      </a:moveTo>
                      <a:cubicBezTo>
                        <a:pt x="45" y="17"/>
                        <a:pt x="44" y="19"/>
                        <a:pt x="43" y="21"/>
                      </a:cubicBezTo>
                      <a:cubicBezTo>
                        <a:pt x="42" y="23"/>
                        <a:pt x="40" y="25"/>
                        <a:pt x="37" y="27"/>
                      </a:cubicBezTo>
                      <a:cubicBezTo>
                        <a:pt x="35" y="28"/>
                        <a:pt x="31" y="29"/>
                        <a:pt x="27" y="30"/>
                      </a:cubicBezTo>
                      <a:cubicBezTo>
                        <a:pt x="23" y="31"/>
                        <a:pt x="17" y="32"/>
                        <a:pt x="11" y="32"/>
                      </a:cubicBezTo>
                      <a:cubicBezTo>
                        <a:pt x="11" y="32"/>
                        <a:pt x="11" y="32"/>
                        <a:pt x="11" y="32"/>
                      </a:cubicBezTo>
                      <a:cubicBezTo>
                        <a:pt x="11" y="33"/>
                        <a:pt x="11" y="33"/>
                        <a:pt x="11" y="33"/>
                      </a:cubicBezTo>
                      <a:cubicBezTo>
                        <a:pt x="11" y="34"/>
                        <a:pt x="11" y="35"/>
                        <a:pt x="12" y="37"/>
                      </a:cubicBezTo>
                      <a:cubicBezTo>
                        <a:pt x="12" y="38"/>
                        <a:pt x="13" y="39"/>
                        <a:pt x="14" y="40"/>
                      </a:cubicBezTo>
                      <a:cubicBezTo>
                        <a:pt x="15" y="41"/>
                        <a:pt x="16" y="42"/>
                        <a:pt x="17" y="42"/>
                      </a:cubicBezTo>
                      <a:cubicBezTo>
                        <a:pt x="18" y="43"/>
                        <a:pt x="20" y="43"/>
                        <a:pt x="22" y="43"/>
                      </a:cubicBezTo>
                      <a:cubicBezTo>
                        <a:pt x="23" y="43"/>
                        <a:pt x="25" y="43"/>
                        <a:pt x="26" y="43"/>
                      </a:cubicBezTo>
                      <a:cubicBezTo>
                        <a:pt x="27" y="43"/>
                        <a:pt x="29" y="42"/>
                        <a:pt x="30" y="42"/>
                      </a:cubicBezTo>
                      <a:cubicBezTo>
                        <a:pt x="31" y="41"/>
                        <a:pt x="33" y="41"/>
                        <a:pt x="34" y="40"/>
                      </a:cubicBezTo>
                      <a:cubicBezTo>
                        <a:pt x="35" y="40"/>
                        <a:pt x="37" y="39"/>
                        <a:pt x="38" y="38"/>
                      </a:cubicBezTo>
                      <a:cubicBezTo>
                        <a:pt x="36" y="48"/>
                        <a:pt x="36" y="48"/>
                        <a:pt x="36" y="48"/>
                      </a:cubicBezTo>
                      <a:cubicBezTo>
                        <a:pt x="34" y="49"/>
                        <a:pt x="32" y="50"/>
                        <a:pt x="29" y="51"/>
                      </a:cubicBezTo>
                      <a:cubicBezTo>
                        <a:pt x="26" y="52"/>
                        <a:pt x="24" y="52"/>
                        <a:pt x="20" y="52"/>
                      </a:cubicBezTo>
                      <a:cubicBezTo>
                        <a:pt x="16" y="52"/>
                        <a:pt x="13" y="51"/>
                        <a:pt x="11" y="50"/>
                      </a:cubicBezTo>
                      <a:cubicBezTo>
                        <a:pt x="8" y="49"/>
                        <a:pt x="6" y="48"/>
                        <a:pt x="4" y="46"/>
                      </a:cubicBezTo>
                      <a:cubicBezTo>
                        <a:pt x="3" y="44"/>
                        <a:pt x="2" y="42"/>
                        <a:pt x="1" y="39"/>
                      </a:cubicBezTo>
                      <a:cubicBezTo>
                        <a:pt x="0" y="37"/>
                        <a:pt x="0" y="34"/>
                        <a:pt x="0" y="32"/>
                      </a:cubicBezTo>
                      <a:cubicBezTo>
                        <a:pt x="0" y="27"/>
                        <a:pt x="1" y="23"/>
                        <a:pt x="2" y="19"/>
                      </a:cubicBezTo>
                      <a:cubicBezTo>
                        <a:pt x="4" y="15"/>
                        <a:pt x="6" y="12"/>
                        <a:pt x="8" y="9"/>
                      </a:cubicBezTo>
                      <a:cubicBezTo>
                        <a:pt x="11" y="7"/>
                        <a:pt x="14" y="4"/>
                        <a:pt x="17" y="3"/>
                      </a:cubicBezTo>
                      <a:cubicBezTo>
                        <a:pt x="21" y="1"/>
                        <a:pt x="24" y="0"/>
                        <a:pt x="28" y="0"/>
                      </a:cubicBezTo>
                      <a:cubicBezTo>
                        <a:pt x="31" y="0"/>
                        <a:pt x="33" y="1"/>
                        <a:pt x="35" y="2"/>
                      </a:cubicBezTo>
                      <a:cubicBezTo>
                        <a:pt x="37" y="2"/>
                        <a:pt x="39" y="3"/>
                        <a:pt x="41" y="4"/>
                      </a:cubicBezTo>
                      <a:cubicBezTo>
                        <a:pt x="42" y="6"/>
                        <a:pt x="43" y="7"/>
                        <a:pt x="44" y="9"/>
                      </a:cubicBezTo>
                      <a:cubicBezTo>
                        <a:pt x="44" y="10"/>
                        <a:pt x="45" y="12"/>
                        <a:pt x="45" y="14"/>
                      </a:cubicBezTo>
                      <a:close/>
                      <a:moveTo>
                        <a:pt x="33" y="14"/>
                      </a:moveTo>
                      <a:cubicBezTo>
                        <a:pt x="33" y="13"/>
                        <a:pt x="33" y="11"/>
                        <a:pt x="32" y="10"/>
                      </a:cubicBezTo>
                      <a:cubicBezTo>
                        <a:pt x="31" y="10"/>
                        <a:pt x="29" y="9"/>
                        <a:pt x="27" y="9"/>
                      </a:cubicBezTo>
                      <a:cubicBezTo>
                        <a:pt x="25" y="9"/>
                        <a:pt x="24" y="9"/>
                        <a:pt x="22" y="10"/>
                      </a:cubicBezTo>
                      <a:cubicBezTo>
                        <a:pt x="21" y="11"/>
                        <a:pt x="19" y="12"/>
                        <a:pt x="18" y="13"/>
                      </a:cubicBezTo>
                      <a:cubicBezTo>
                        <a:pt x="17" y="14"/>
                        <a:pt x="15" y="16"/>
                        <a:pt x="14" y="18"/>
                      </a:cubicBezTo>
                      <a:cubicBezTo>
                        <a:pt x="13" y="19"/>
                        <a:pt x="13" y="21"/>
                        <a:pt x="12" y="23"/>
                      </a:cubicBezTo>
                      <a:cubicBezTo>
                        <a:pt x="20" y="23"/>
                        <a:pt x="25" y="23"/>
                        <a:pt x="28" y="21"/>
                      </a:cubicBezTo>
                      <a:cubicBezTo>
                        <a:pt x="32" y="19"/>
                        <a:pt x="33" y="17"/>
                        <a:pt x="3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5" name="Freeform 21"/>
                <p:cNvSpPr>
                  <a:spLocks/>
                </p:cNvSpPr>
                <p:nvPr/>
              </p:nvSpPr>
              <p:spPr bwMode="auto">
                <a:xfrm>
                  <a:off x="7070725" y="3154363"/>
                  <a:ext cx="219075" cy="187325"/>
                </a:xfrm>
                <a:custGeom>
                  <a:avLst/>
                  <a:gdLst>
                    <a:gd name="T0" fmla="*/ 36 w 58"/>
                    <a:gd name="T1" fmla="*/ 25 h 49"/>
                    <a:gd name="T2" fmla="*/ 48 w 58"/>
                    <a:gd name="T3" fmla="*/ 49 h 49"/>
                    <a:gd name="T4" fmla="*/ 35 w 58"/>
                    <a:gd name="T5" fmla="*/ 49 h 49"/>
                    <a:gd name="T6" fmla="*/ 30 w 58"/>
                    <a:gd name="T7" fmla="*/ 35 h 49"/>
                    <a:gd name="T8" fmla="*/ 29 w 58"/>
                    <a:gd name="T9" fmla="*/ 33 h 49"/>
                    <a:gd name="T10" fmla="*/ 28 w 58"/>
                    <a:gd name="T11" fmla="*/ 30 h 49"/>
                    <a:gd name="T12" fmla="*/ 28 w 58"/>
                    <a:gd name="T13" fmla="*/ 30 h 49"/>
                    <a:gd name="T14" fmla="*/ 26 w 58"/>
                    <a:gd name="T15" fmla="*/ 32 h 49"/>
                    <a:gd name="T16" fmla="*/ 25 w 58"/>
                    <a:gd name="T17" fmla="*/ 34 h 49"/>
                    <a:gd name="T18" fmla="*/ 14 w 58"/>
                    <a:gd name="T19" fmla="*/ 49 h 49"/>
                    <a:gd name="T20" fmla="*/ 0 w 58"/>
                    <a:gd name="T21" fmla="*/ 49 h 49"/>
                    <a:gd name="T22" fmla="*/ 22 w 58"/>
                    <a:gd name="T23" fmla="*/ 24 h 49"/>
                    <a:gd name="T24" fmla="*/ 12 w 58"/>
                    <a:gd name="T25" fmla="*/ 0 h 49"/>
                    <a:gd name="T26" fmla="*/ 24 w 58"/>
                    <a:gd name="T27" fmla="*/ 0 h 49"/>
                    <a:gd name="T28" fmla="*/ 29 w 58"/>
                    <a:gd name="T29" fmla="*/ 14 h 49"/>
                    <a:gd name="T30" fmla="*/ 30 w 58"/>
                    <a:gd name="T31" fmla="*/ 17 h 49"/>
                    <a:gd name="T32" fmla="*/ 30 w 58"/>
                    <a:gd name="T33" fmla="*/ 19 h 49"/>
                    <a:gd name="T34" fmla="*/ 31 w 58"/>
                    <a:gd name="T35" fmla="*/ 19 h 49"/>
                    <a:gd name="T36" fmla="*/ 31 w 58"/>
                    <a:gd name="T37" fmla="*/ 18 h 49"/>
                    <a:gd name="T38" fmla="*/ 32 w 58"/>
                    <a:gd name="T39" fmla="*/ 17 h 49"/>
                    <a:gd name="T40" fmla="*/ 33 w 58"/>
                    <a:gd name="T41" fmla="*/ 15 h 49"/>
                    <a:gd name="T42" fmla="*/ 34 w 58"/>
                    <a:gd name="T43" fmla="*/ 14 h 49"/>
                    <a:gd name="T44" fmla="*/ 45 w 58"/>
                    <a:gd name="T45" fmla="*/ 0 h 49"/>
                    <a:gd name="T46" fmla="*/ 58 w 58"/>
                    <a:gd name="T47" fmla="*/ 0 h 49"/>
                    <a:gd name="T48" fmla="*/ 36 w 58"/>
                    <a:gd name="T4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9">
                      <a:moveTo>
                        <a:pt x="36" y="25"/>
                      </a:moveTo>
                      <a:cubicBezTo>
                        <a:pt x="48" y="49"/>
                        <a:pt x="48" y="49"/>
                        <a:pt x="48" y="49"/>
                      </a:cubicBezTo>
                      <a:cubicBezTo>
                        <a:pt x="35" y="49"/>
                        <a:pt x="35" y="49"/>
                        <a:pt x="35" y="49"/>
                      </a:cubicBezTo>
                      <a:cubicBezTo>
                        <a:pt x="30" y="35"/>
                        <a:pt x="30" y="35"/>
                        <a:pt x="30" y="35"/>
                      </a:cubicBezTo>
                      <a:cubicBezTo>
                        <a:pt x="30" y="34"/>
                        <a:pt x="29" y="33"/>
                        <a:pt x="29" y="33"/>
                      </a:cubicBezTo>
                      <a:cubicBezTo>
                        <a:pt x="29" y="32"/>
                        <a:pt x="29" y="31"/>
                        <a:pt x="28" y="30"/>
                      </a:cubicBezTo>
                      <a:cubicBezTo>
                        <a:pt x="28" y="30"/>
                        <a:pt x="28" y="30"/>
                        <a:pt x="28" y="30"/>
                      </a:cubicBezTo>
                      <a:cubicBezTo>
                        <a:pt x="28" y="31"/>
                        <a:pt x="27" y="32"/>
                        <a:pt x="26" y="32"/>
                      </a:cubicBezTo>
                      <a:cubicBezTo>
                        <a:pt x="26" y="33"/>
                        <a:pt x="25" y="34"/>
                        <a:pt x="25" y="34"/>
                      </a:cubicBezTo>
                      <a:cubicBezTo>
                        <a:pt x="14" y="49"/>
                        <a:pt x="14" y="49"/>
                        <a:pt x="14" y="49"/>
                      </a:cubicBezTo>
                      <a:cubicBezTo>
                        <a:pt x="0" y="49"/>
                        <a:pt x="0" y="49"/>
                        <a:pt x="0" y="49"/>
                      </a:cubicBezTo>
                      <a:cubicBezTo>
                        <a:pt x="22" y="24"/>
                        <a:pt x="22" y="24"/>
                        <a:pt x="22" y="24"/>
                      </a:cubicBezTo>
                      <a:cubicBezTo>
                        <a:pt x="12" y="0"/>
                        <a:pt x="12" y="0"/>
                        <a:pt x="12" y="0"/>
                      </a:cubicBezTo>
                      <a:cubicBezTo>
                        <a:pt x="24" y="0"/>
                        <a:pt x="24" y="0"/>
                        <a:pt x="24" y="0"/>
                      </a:cubicBezTo>
                      <a:cubicBezTo>
                        <a:pt x="29" y="14"/>
                        <a:pt x="29" y="14"/>
                        <a:pt x="29" y="14"/>
                      </a:cubicBezTo>
                      <a:cubicBezTo>
                        <a:pt x="29" y="15"/>
                        <a:pt x="30" y="16"/>
                        <a:pt x="30" y="17"/>
                      </a:cubicBezTo>
                      <a:cubicBezTo>
                        <a:pt x="30" y="17"/>
                        <a:pt x="30" y="18"/>
                        <a:pt x="30" y="19"/>
                      </a:cubicBezTo>
                      <a:cubicBezTo>
                        <a:pt x="31" y="19"/>
                        <a:pt x="31" y="19"/>
                        <a:pt x="31" y="19"/>
                      </a:cubicBezTo>
                      <a:cubicBezTo>
                        <a:pt x="31" y="18"/>
                        <a:pt x="31" y="18"/>
                        <a:pt x="31" y="18"/>
                      </a:cubicBezTo>
                      <a:cubicBezTo>
                        <a:pt x="32" y="17"/>
                        <a:pt x="32" y="17"/>
                        <a:pt x="32" y="17"/>
                      </a:cubicBezTo>
                      <a:cubicBezTo>
                        <a:pt x="32" y="16"/>
                        <a:pt x="33" y="16"/>
                        <a:pt x="33" y="15"/>
                      </a:cubicBezTo>
                      <a:cubicBezTo>
                        <a:pt x="33" y="15"/>
                        <a:pt x="34" y="15"/>
                        <a:pt x="34" y="14"/>
                      </a:cubicBezTo>
                      <a:cubicBezTo>
                        <a:pt x="45" y="0"/>
                        <a:pt x="45" y="0"/>
                        <a:pt x="45" y="0"/>
                      </a:cubicBezTo>
                      <a:cubicBezTo>
                        <a:pt x="58" y="0"/>
                        <a:pt x="58" y="0"/>
                        <a:pt x="58" y="0"/>
                      </a:cubicBezTo>
                      <a:lnTo>
                        <a:pt x="3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lumMod val="50000"/>
                      </a:schemeClr>
                    </a:solidFill>
                  </a:endParaRPr>
                </a:p>
              </p:txBody>
            </p:sp>
            <p:sp>
              <p:nvSpPr>
                <p:cNvPr id="226" name="Freeform 22"/>
                <p:cNvSpPr>
                  <a:spLocks/>
                </p:cNvSpPr>
                <p:nvPr/>
              </p:nvSpPr>
              <p:spPr bwMode="auto">
                <a:xfrm>
                  <a:off x="7289800" y="3098800"/>
                  <a:ext cx="120650" cy="246063"/>
                </a:xfrm>
                <a:custGeom>
                  <a:avLst/>
                  <a:gdLst>
                    <a:gd name="T0" fmla="*/ 30 w 32"/>
                    <a:gd name="T1" fmla="*/ 24 h 65"/>
                    <a:gd name="T2" fmla="*/ 19 w 32"/>
                    <a:gd name="T3" fmla="*/ 24 h 65"/>
                    <a:gd name="T4" fmla="*/ 14 w 32"/>
                    <a:gd name="T5" fmla="*/ 46 h 65"/>
                    <a:gd name="T6" fmla="*/ 14 w 32"/>
                    <a:gd name="T7" fmla="*/ 47 h 65"/>
                    <a:gd name="T8" fmla="*/ 13 w 32"/>
                    <a:gd name="T9" fmla="*/ 49 h 65"/>
                    <a:gd name="T10" fmla="*/ 13 w 32"/>
                    <a:gd name="T11" fmla="*/ 50 h 65"/>
                    <a:gd name="T12" fmla="*/ 13 w 32"/>
                    <a:gd name="T13" fmla="*/ 51 h 65"/>
                    <a:gd name="T14" fmla="*/ 14 w 32"/>
                    <a:gd name="T15" fmla="*/ 55 h 65"/>
                    <a:gd name="T16" fmla="*/ 18 w 32"/>
                    <a:gd name="T17" fmla="*/ 56 h 65"/>
                    <a:gd name="T18" fmla="*/ 19 w 32"/>
                    <a:gd name="T19" fmla="*/ 55 h 65"/>
                    <a:gd name="T20" fmla="*/ 21 w 32"/>
                    <a:gd name="T21" fmla="*/ 55 h 65"/>
                    <a:gd name="T22" fmla="*/ 23 w 32"/>
                    <a:gd name="T23" fmla="*/ 55 h 65"/>
                    <a:gd name="T24" fmla="*/ 24 w 32"/>
                    <a:gd name="T25" fmla="*/ 54 h 65"/>
                    <a:gd name="T26" fmla="*/ 22 w 32"/>
                    <a:gd name="T27" fmla="*/ 63 h 65"/>
                    <a:gd name="T28" fmla="*/ 20 w 32"/>
                    <a:gd name="T29" fmla="*/ 64 h 65"/>
                    <a:gd name="T30" fmla="*/ 18 w 32"/>
                    <a:gd name="T31" fmla="*/ 64 h 65"/>
                    <a:gd name="T32" fmla="*/ 16 w 32"/>
                    <a:gd name="T33" fmla="*/ 65 h 65"/>
                    <a:gd name="T34" fmla="*/ 13 w 32"/>
                    <a:gd name="T35" fmla="*/ 65 h 65"/>
                    <a:gd name="T36" fmla="*/ 8 w 32"/>
                    <a:gd name="T37" fmla="*/ 64 h 65"/>
                    <a:gd name="T38" fmla="*/ 4 w 32"/>
                    <a:gd name="T39" fmla="*/ 62 h 65"/>
                    <a:gd name="T40" fmla="*/ 2 w 32"/>
                    <a:gd name="T41" fmla="*/ 58 h 65"/>
                    <a:gd name="T42" fmla="*/ 2 w 32"/>
                    <a:gd name="T43" fmla="*/ 54 h 65"/>
                    <a:gd name="T44" fmla="*/ 2 w 32"/>
                    <a:gd name="T45" fmla="*/ 52 h 65"/>
                    <a:gd name="T46" fmla="*/ 2 w 32"/>
                    <a:gd name="T47" fmla="*/ 50 h 65"/>
                    <a:gd name="T48" fmla="*/ 2 w 32"/>
                    <a:gd name="T49" fmla="*/ 48 h 65"/>
                    <a:gd name="T50" fmla="*/ 2 w 32"/>
                    <a:gd name="T51" fmla="*/ 47 h 65"/>
                    <a:gd name="T52" fmla="*/ 7 w 32"/>
                    <a:gd name="T53" fmla="*/ 24 h 65"/>
                    <a:gd name="T54" fmla="*/ 0 w 32"/>
                    <a:gd name="T55" fmla="*/ 24 h 65"/>
                    <a:gd name="T56" fmla="*/ 2 w 32"/>
                    <a:gd name="T57" fmla="*/ 15 h 65"/>
                    <a:gd name="T58" fmla="*/ 9 w 32"/>
                    <a:gd name="T59" fmla="*/ 15 h 65"/>
                    <a:gd name="T60" fmla="*/ 12 w 32"/>
                    <a:gd name="T61" fmla="*/ 3 h 65"/>
                    <a:gd name="T62" fmla="*/ 24 w 32"/>
                    <a:gd name="T63" fmla="*/ 0 h 65"/>
                    <a:gd name="T64" fmla="*/ 20 w 32"/>
                    <a:gd name="T65" fmla="*/ 15 h 65"/>
                    <a:gd name="T66" fmla="*/ 32 w 32"/>
                    <a:gd name="T67" fmla="*/ 15 h 65"/>
                    <a:gd name="T68" fmla="*/ 30 w 32"/>
                    <a:gd name="T6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5">
                      <a:moveTo>
                        <a:pt x="30" y="24"/>
                      </a:moveTo>
                      <a:cubicBezTo>
                        <a:pt x="19" y="24"/>
                        <a:pt x="19" y="24"/>
                        <a:pt x="19" y="24"/>
                      </a:cubicBezTo>
                      <a:cubicBezTo>
                        <a:pt x="14" y="46"/>
                        <a:pt x="14" y="46"/>
                        <a:pt x="14" y="46"/>
                      </a:cubicBezTo>
                      <a:cubicBezTo>
                        <a:pt x="14" y="46"/>
                        <a:pt x="14" y="47"/>
                        <a:pt x="14" y="47"/>
                      </a:cubicBezTo>
                      <a:cubicBezTo>
                        <a:pt x="13" y="48"/>
                        <a:pt x="13" y="48"/>
                        <a:pt x="13" y="49"/>
                      </a:cubicBezTo>
                      <a:cubicBezTo>
                        <a:pt x="13" y="49"/>
                        <a:pt x="13" y="50"/>
                        <a:pt x="13" y="50"/>
                      </a:cubicBezTo>
                      <a:cubicBezTo>
                        <a:pt x="13" y="51"/>
                        <a:pt x="13" y="51"/>
                        <a:pt x="13" y="51"/>
                      </a:cubicBezTo>
                      <a:cubicBezTo>
                        <a:pt x="13" y="53"/>
                        <a:pt x="13" y="54"/>
                        <a:pt x="14" y="55"/>
                      </a:cubicBezTo>
                      <a:cubicBezTo>
                        <a:pt x="15" y="55"/>
                        <a:pt x="16" y="56"/>
                        <a:pt x="18" y="56"/>
                      </a:cubicBezTo>
                      <a:cubicBezTo>
                        <a:pt x="18" y="56"/>
                        <a:pt x="18" y="56"/>
                        <a:pt x="19" y="55"/>
                      </a:cubicBezTo>
                      <a:cubicBezTo>
                        <a:pt x="19" y="55"/>
                        <a:pt x="20" y="55"/>
                        <a:pt x="21" y="55"/>
                      </a:cubicBezTo>
                      <a:cubicBezTo>
                        <a:pt x="21" y="55"/>
                        <a:pt x="22" y="55"/>
                        <a:pt x="23" y="55"/>
                      </a:cubicBezTo>
                      <a:cubicBezTo>
                        <a:pt x="23" y="54"/>
                        <a:pt x="24" y="54"/>
                        <a:pt x="24" y="54"/>
                      </a:cubicBezTo>
                      <a:cubicBezTo>
                        <a:pt x="22" y="63"/>
                        <a:pt x="22" y="63"/>
                        <a:pt x="22" y="63"/>
                      </a:cubicBezTo>
                      <a:cubicBezTo>
                        <a:pt x="22" y="63"/>
                        <a:pt x="21" y="63"/>
                        <a:pt x="20" y="64"/>
                      </a:cubicBezTo>
                      <a:cubicBezTo>
                        <a:pt x="20" y="64"/>
                        <a:pt x="19" y="64"/>
                        <a:pt x="18" y="64"/>
                      </a:cubicBezTo>
                      <a:cubicBezTo>
                        <a:pt x="17" y="64"/>
                        <a:pt x="16" y="65"/>
                        <a:pt x="16" y="65"/>
                      </a:cubicBezTo>
                      <a:cubicBezTo>
                        <a:pt x="15" y="65"/>
                        <a:pt x="14" y="65"/>
                        <a:pt x="13" y="65"/>
                      </a:cubicBezTo>
                      <a:cubicBezTo>
                        <a:pt x="11" y="65"/>
                        <a:pt x="9" y="65"/>
                        <a:pt x="8" y="64"/>
                      </a:cubicBezTo>
                      <a:cubicBezTo>
                        <a:pt x="6" y="63"/>
                        <a:pt x="5" y="63"/>
                        <a:pt x="4" y="62"/>
                      </a:cubicBezTo>
                      <a:cubicBezTo>
                        <a:pt x="3" y="61"/>
                        <a:pt x="3" y="59"/>
                        <a:pt x="2" y="58"/>
                      </a:cubicBezTo>
                      <a:cubicBezTo>
                        <a:pt x="2" y="57"/>
                        <a:pt x="2" y="55"/>
                        <a:pt x="2" y="54"/>
                      </a:cubicBezTo>
                      <a:cubicBezTo>
                        <a:pt x="2" y="53"/>
                        <a:pt x="2" y="53"/>
                        <a:pt x="2" y="52"/>
                      </a:cubicBezTo>
                      <a:cubicBezTo>
                        <a:pt x="2" y="51"/>
                        <a:pt x="2" y="51"/>
                        <a:pt x="2" y="50"/>
                      </a:cubicBezTo>
                      <a:cubicBezTo>
                        <a:pt x="2" y="50"/>
                        <a:pt x="2" y="49"/>
                        <a:pt x="2" y="48"/>
                      </a:cubicBezTo>
                      <a:cubicBezTo>
                        <a:pt x="2" y="48"/>
                        <a:pt x="2" y="47"/>
                        <a:pt x="2" y="47"/>
                      </a:cubicBezTo>
                      <a:cubicBezTo>
                        <a:pt x="7" y="24"/>
                        <a:pt x="7" y="24"/>
                        <a:pt x="7" y="24"/>
                      </a:cubicBezTo>
                      <a:cubicBezTo>
                        <a:pt x="0" y="24"/>
                        <a:pt x="0" y="24"/>
                        <a:pt x="0" y="24"/>
                      </a:cubicBezTo>
                      <a:cubicBezTo>
                        <a:pt x="2" y="15"/>
                        <a:pt x="2" y="15"/>
                        <a:pt x="2" y="15"/>
                      </a:cubicBezTo>
                      <a:cubicBezTo>
                        <a:pt x="9" y="15"/>
                        <a:pt x="9" y="15"/>
                        <a:pt x="9" y="15"/>
                      </a:cubicBezTo>
                      <a:cubicBezTo>
                        <a:pt x="12" y="3"/>
                        <a:pt x="12" y="3"/>
                        <a:pt x="12" y="3"/>
                      </a:cubicBezTo>
                      <a:cubicBezTo>
                        <a:pt x="24" y="0"/>
                        <a:pt x="24" y="0"/>
                        <a:pt x="24" y="0"/>
                      </a:cubicBezTo>
                      <a:cubicBezTo>
                        <a:pt x="20" y="15"/>
                        <a:pt x="20" y="15"/>
                        <a:pt x="20" y="15"/>
                      </a:cubicBezTo>
                      <a:cubicBezTo>
                        <a:pt x="32" y="15"/>
                        <a:pt x="32" y="15"/>
                        <a:pt x="32" y="15"/>
                      </a:cubicBezTo>
                      <a:lnTo>
                        <a:pt x="3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7" name="Freeform 23"/>
                <p:cNvSpPr>
                  <a:spLocks/>
                </p:cNvSpPr>
                <p:nvPr/>
              </p:nvSpPr>
              <p:spPr bwMode="auto">
                <a:xfrm>
                  <a:off x="4179888" y="3467100"/>
                  <a:ext cx="222250" cy="269875"/>
                </a:xfrm>
                <a:custGeom>
                  <a:avLst/>
                  <a:gdLst>
                    <a:gd name="T0" fmla="*/ 48 w 59"/>
                    <a:gd name="T1" fmla="*/ 69 h 71"/>
                    <a:gd name="T2" fmla="*/ 35 w 59"/>
                    <a:gd name="T3" fmla="*/ 71 h 71"/>
                    <a:gd name="T4" fmla="*/ 21 w 59"/>
                    <a:gd name="T5" fmla="*/ 68 h 71"/>
                    <a:gd name="T6" fmla="*/ 10 w 59"/>
                    <a:gd name="T7" fmla="*/ 61 h 71"/>
                    <a:gd name="T8" fmla="*/ 3 w 59"/>
                    <a:gd name="T9" fmla="*/ 51 h 71"/>
                    <a:gd name="T10" fmla="*/ 0 w 59"/>
                    <a:gd name="T11" fmla="*/ 36 h 71"/>
                    <a:gd name="T12" fmla="*/ 2 w 59"/>
                    <a:gd name="T13" fmla="*/ 26 h 71"/>
                    <a:gd name="T14" fmla="*/ 5 w 59"/>
                    <a:gd name="T15" fmla="*/ 17 h 71"/>
                    <a:gd name="T16" fmla="*/ 11 w 59"/>
                    <a:gd name="T17" fmla="*/ 10 h 71"/>
                    <a:gd name="T18" fmla="*/ 18 w 59"/>
                    <a:gd name="T19" fmla="*/ 4 h 71"/>
                    <a:gd name="T20" fmla="*/ 27 w 59"/>
                    <a:gd name="T21" fmla="*/ 1 h 71"/>
                    <a:gd name="T22" fmla="*/ 37 w 59"/>
                    <a:gd name="T23" fmla="*/ 0 h 71"/>
                    <a:gd name="T24" fmla="*/ 44 w 59"/>
                    <a:gd name="T25" fmla="*/ 0 h 71"/>
                    <a:gd name="T26" fmla="*/ 49 w 59"/>
                    <a:gd name="T27" fmla="*/ 1 h 71"/>
                    <a:gd name="T28" fmla="*/ 54 w 59"/>
                    <a:gd name="T29" fmla="*/ 2 h 71"/>
                    <a:gd name="T30" fmla="*/ 57 w 59"/>
                    <a:gd name="T31" fmla="*/ 3 h 71"/>
                    <a:gd name="T32" fmla="*/ 57 w 59"/>
                    <a:gd name="T33" fmla="*/ 15 h 71"/>
                    <a:gd name="T34" fmla="*/ 53 w 59"/>
                    <a:gd name="T35" fmla="*/ 13 h 71"/>
                    <a:gd name="T36" fmla="*/ 48 w 59"/>
                    <a:gd name="T37" fmla="*/ 11 h 71"/>
                    <a:gd name="T38" fmla="*/ 43 w 59"/>
                    <a:gd name="T39" fmla="*/ 10 h 71"/>
                    <a:gd name="T40" fmla="*/ 37 w 59"/>
                    <a:gd name="T41" fmla="*/ 9 h 71"/>
                    <a:gd name="T42" fmla="*/ 27 w 59"/>
                    <a:gd name="T43" fmla="*/ 11 h 71"/>
                    <a:gd name="T44" fmla="*/ 20 w 59"/>
                    <a:gd name="T45" fmla="*/ 16 h 71"/>
                    <a:gd name="T46" fmla="*/ 14 w 59"/>
                    <a:gd name="T47" fmla="*/ 24 h 71"/>
                    <a:gd name="T48" fmla="*/ 13 w 59"/>
                    <a:gd name="T49" fmla="*/ 35 h 71"/>
                    <a:gd name="T50" fmla="*/ 14 w 59"/>
                    <a:gd name="T51" fmla="*/ 47 h 71"/>
                    <a:gd name="T52" fmla="*/ 19 w 59"/>
                    <a:gd name="T53" fmla="*/ 55 h 71"/>
                    <a:gd name="T54" fmla="*/ 27 w 59"/>
                    <a:gd name="T55" fmla="*/ 59 h 71"/>
                    <a:gd name="T56" fmla="*/ 36 w 59"/>
                    <a:gd name="T57" fmla="*/ 61 h 71"/>
                    <a:gd name="T58" fmla="*/ 42 w 59"/>
                    <a:gd name="T59" fmla="*/ 60 h 71"/>
                    <a:gd name="T60" fmla="*/ 47 w 59"/>
                    <a:gd name="T61" fmla="*/ 58 h 71"/>
                    <a:gd name="T62" fmla="*/ 47 w 59"/>
                    <a:gd name="T63" fmla="*/ 42 h 71"/>
                    <a:gd name="T64" fmla="*/ 33 w 59"/>
                    <a:gd name="T65" fmla="*/ 42 h 71"/>
                    <a:gd name="T66" fmla="*/ 33 w 59"/>
                    <a:gd name="T67" fmla="*/ 32 h 71"/>
                    <a:gd name="T68" fmla="*/ 59 w 59"/>
                    <a:gd name="T69" fmla="*/ 32 h 71"/>
                    <a:gd name="T70" fmla="*/ 59 w 59"/>
                    <a:gd name="T71" fmla="*/ 65 h 71"/>
                    <a:gd name="T72" fmla="*/ 48 w 59"/>
                    <a:gd name="T7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71">
                      <a:moveTo>
                        <a:pt x="48" y="69"/>
                      </a:moveTo>
                      <a:cubicBezTo>
                        <a:pt x="44" y="70"/>
                        <a:pt x="39" y="71"/>
                        <a:pt x="35" y="71"/>
                      </a:cubicBezTo>
                      <a:cubicBezTo>
                        <a:pt x="30" y="71"/>
                        <a:pt x="25" y="70"/>
                        <a:pt x="21" y="68"/>
                      </a:cubicBezTo>
                      <a:cubicBezTo>
                        <a:pt x="17" y="67"/>
                        <a:pt x="13" y="64"/>
                        <a:pt x="10" y="61"/>
                      </a:cubicBezTo>
                      <a:cubicBezTo>
                        <a:pt x="7" y="59"/>
                        <a:pt x="5" y="55"/>
                        <a:pt x="3" y="51"/>
                      </a:cubicBezTo>
                      <a:cubicBezTo>
                        <a:pt x="1" y="46"/>
                        <a:pt x="0" y="42"/>
                        <a:pt x="0" y="36"/>
                      </a:cubicBezTo>
                      <a:cubicBezTo>
                        <a:pt x="0" y="32"/>
                        <a:pt x="1" y="29"/>
                        <a:pt x="2" y="26"/>
                      </a:cubicBezTo>
                      <a:cubicBezTo>
                        <a:pt x="3" y="22"/>
                        <a:pt x="4" y="19"/>
                        <a:pt x="5" y="17"/>
                      </a:cubicBezTo>
                      <a:cubicBezTo>
                        <a:pt x="7" y="14"/>
                        <a:pt x="9" y="12"/>
                        <a:pt x="11" y="10"/>
                      </a:cubicBezTo>
                      <a:cubicBezTo>
                        <a:pt x="13" y="7"/>
                        <a:pt x="16" y="6"/>
                        <a:pt x="18" y="4"/>
                      </a:cubicBezTo>
                      <a:cubicBezTo>
                        <a:pt x="21" y="3"/>
                        <a:pt x="24" y="2"/>
                        <a:pt x="27" y="1"/>
                      </a:cubicBezTo>
                      <a:cubicBezTo>
                        <a:pt x="31" y="0"/>
                        <a:pt x="34" y="0"/>
                        <a:pt x="37" y="0"/>
                      </a:cubicBezTo>
                      <a:cubicBezTo>
                        <a:pt x="40" y="0"/>
                        <a:pt x="42" y="0"/>
                        <a:pt x="44" y="0"/>
                      </a:cubicBezTo>
                      <a:cubicBezTo>
                        <a:pt x="46" y="0"/>
                        <a:pt x="47" y="0"/>
                        <a:pt x="49" y="1"/>
                      </a:cubicBezTo>
                      <a:cubicBezTo>
                        <a:pt x="51" y="1"/>
                        <a:pt x="52" y="1"/>
                        <a:pt x="54" y="2"/>
                      </a:cubicBezTo>
                      <a:cubicBezTo>
                        <a:pt x="55" y="2"/>
                        <a:pt x="56" y="3"/>
                        <a:pt x="57" y="3"/>
                      </a:cubicBezTo>
                      <a:cubicBezTo>
                        <a:pt x="57" y="15"/>
                        <a:pt x="57" y="15"/>
                        <a:pt x="57" y="15"/>
                      </a:cubicBezTo>
                      <a:cubicBezTo>
                        <a:pt x="56" y="14"/>
                        <a:pt x="54" y="13"/>
                        <a:pt x="53" y="13"/>
                      </a:cubicBezTo>
                      <a:cubicBezTo>
                        <a:pt x="51" y="12"/>
                        <a:pt x="50" y="11"/>
                        <a:pt x="48" y="11"/>
                      </a:cubicBezTo>
                      <a:cubicBezTo>
                        <a:pt x="46" y="11"/>
                        <a:pt x="45" y="10"/>
                        <a:pt x="43" y="10"/>
                      </a:cubicBezTo>
                      <a:cubicBezTo>
                        <a:pt x="41" y="10"/>
                        <a:pt x="39" y="9"/>
                        <a:pt x="37" y="9"/>
                      </a:cubicBezTo>
                      <a:cubicBezTo>
                        <a:pt x="33" y="9"/>
                        <a:pt x="30" y="10"/>
                        <a:pt x="27" y="11"/>
                      </a:cubicBezTo>
                      <a:cubicBezTo>
                        <a:pt x="24" y="12"/>
                        <a:pt x="22" y="14"/>
                        <a:pt x="20" y="16"/>
                      </a:cubicBezTo>
                      <a:cubicBezTo>
                        <a:pt x="17" y="19"/>
                        <a:pt x="16" y="21"/>
                        <a:pt x="14" y="24"/>
                      </a:cubicBezTo>
                      <a:cubicBezTo>
                        <a:pt x="13" y="28"/>
                        <a:pt x="13" y="31"/>
                        <a:pt x="13" y="35"/>
                      </a:cubicBezTo>
                      <a:cubicBezTo>
                        <a:pt x="13" y="40"/>
                        <a:pt x="13" y="43"/>
                        <a:pt x="14" y="47"/>
                      </a:cubicBezTo>
                      <a:cubicBezTo>
                        <a:pt x="16" y="50"/>
                        <a:pt x="17" y="52"/>
                        <a:pt x="19" y="55"/>
                      </a:cubicBezTo>
                      <a:cubicBezTo>
                        <a:pt x="21" y="57"/>
                        <a:pt x="24" y="58"/>
                        <a:pt x="27" y="59"/>
                      </a:cubicBezTo>
                      <a:cubicBezTo>
                        <a:pt x="29" y="60"/>
                        <a:pt x="32" y="61"/>
                        <a:pt x="36" y="61"/>
                      </a:cubicBezTo>
                      <a:cubicBezTo>
                        <a:pt x="38" y="61"/>
                        <a:pt x="40" y="61"/>
                        <a:pt x="42" y="60"/>
                      </a:cubicBezTo>
                      <a:cubicBezTo>
                        <a:pt x="44" y="60"/>
                        <a:pt x="46" y="59"/>
                        <a:pt x="47" y="58"/>
                      </a:cubicBezTo>
                      <a:cubicBezTo>
                        <a:pt x="47" y="42"/>
                        <a:pt x="47" y="42"/>
                        <a:pt x="47" y="42"/>
                      </a:cubicBezTo>
                      <a:cubicBezTo>
                        <a:pt x="33" y="42"/>
                        <a:pt x="33" y="42"/>
                        <a:pt x="33" y="42"/>
                      </a:cubicBezTo>
                      <a:cubicBezTo>
                        <a:pt x="33" y="32"/>
                        <a:pt x="33" y="32"/>
                        <a:pt x="33" y="32"/>
                      </a:cubicBezTo>
                      <a:cubicBezTo>
                        <a:pt x="59" y="32"/>
                        <a:pt x="59" y="32"/>
                        <a:pt x="59" y="32"/>
                      </a:cubicBezTo>
                      <a:cubicBezTo>
                        <a:pt x="59" y="65"/>
                        <a:pt x="59" y="65"/>
                        <a:pt x="59" y="65"/>
                      </a:cubicBezTo>
                      <a:cubicBezTo>
                        <a:pt x="55" y="67"/>
                        <a:pt x="52" y="68"/>
                        <a:pt x="4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8" name="Freeform 24"/>
                <p:cNvSpPr>
                  <a:spLocks/>
                </p:cNvSpPr>
                <p:nvPr/>
              </p:nvSpPr>
              <p:spPr bwMode="auto">
                <a:xfrm>
                  <a:off x="4456113" y="3538538"/>
                  <a:ext cx="104775" cy="190500"/>
                </a:xfrm>
                <a:custGeom>
                  <a:avLst/>
                  <a:gdLst>
                    <a:gd name="T0" fmla="*/ 27 w 28"/>
                    <a:gd name="T1" fmla="*/ 12 h 50"/>
                    <a:gd name="T2" fmla="*/ 25 w 28"/>
                    <a:gd name="T3" fmla="*/ 11 h 50"/>
                    <a:gd name="T4" fmla="*/ 24 w 28"/>
                    <a:gd name="T5" fmla="*/ 11 h 50"/>
                    <a:gd name="T6" fmla="*/ 22 w 28"/>
                    <a:gd name="T7" fmla="*/ 10 h 50"/>
                    <a:gd name="T8" fmla="*/ 17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6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6" y="11"/>
                        <a:pt x="26" y="11"/>
                        <a:pt x="25" y="11"/>
                      </a:cubicBezTo>
                      <a:cubicBezTo>
                        <a:pt x="25" y="11"/>
                        <a:pt x="24" y="11"/>
                        <a:pt x="24" y="11"/>
                      </a:cubicBezTo>
                      <a:cubicBezTo>
                        <a:pt x="23" y="11"/>
                        <a:pt x="22" y="10"/>
                        <a:pt x="22" y="10"/>
                      </a:cubicBezTo>
                      <a:cubicBezTo>
                        <a:pt x="20" y="10"/>
                        <a:pt x="19" y="11"/>
                        <a:pt x="17"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2" y="8"/>
                        <a:pt x="13" y="6"/>
                      </a:cubicBezTo>
                      <a:cubicBezTo>
                        <a:pt x="14" y="5"/>
                        <a:pt x="15" y="4"/>
                        <a:pt x="16" y="3"/>
                      </a:cubicBezTo>
                      <a:cubicBezTo>
                        <a:pt x="18" y="2"/>
                        <a:pt x="19" y="1"/>
                        <a:pt x="20" y="1"/>
                      </a:cubicBezTo>
                      <a:cubicBezTo>
                        <a:pt x="21" y="1"/>
                        <a:pt x="22" y="0"/>
                        <a:pt x="24" y="0"/>
                      </a:cubicBezTo>
                      <a:cubicBezTo>
                        <a:pt x="25" y="0"/>
                        <a:pt x="25" y="1"/>
                        <a:pt x="26" y="1"/>
                      </a:cubicBezTo>
                      <a:cubicBezTo>
                        <a:pt x="27" y="1"/>
                        <a:pt x="28" y="1"/>
                        <a:pt x="28" y="1"/>
                      </a:cubicBezTo>
                      <a:cubicBezTo>
                        <a:pt x="28" y="12"/>
                        <a:pt x="28" y="12"/>
                        <a:pt x="28" y="12"/>
                      </a:cubicBezTo>
                      <a:cubicBezTo>
                        <a:pt x="28" y="12"/>
                        <a:pt x="27"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29" name="Freeform 25"/>
                <p:cNvSpPr>
                  <a:spLocks noEditPoints="1"/>
                </p:cNvSpPr>
                <p:nvPr/>
              </p:nvSpPr>
              <p:spPr bwMode="auto">
                <a:xfrm>
                  <a:off x="45720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3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7"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1" y="49"/>
                        <a:pt x="8" y="47"/>
                        <a:pt x="6" y="45"/>
                      </a:cubicBezTo>
                      <a:cubicBezTo>
                        <a:pt x="4" y="43"/>
                        <a:pt x="3" y="40"/>
                        <a:pt x="1" y="37"/>
                      </a:cubicBezTo>
                      <a:cubicBezTo>
                        <a:pt x="0" y="34"/>
                        <a:pt x="0" y="30"/>
                        <a:pt x="0" y="26"/>
                      </a:cubicBezTo>
                      <a:cubicBezTo>
                        <a:pt x="0" y="22"/>
                        <a:pt x="0" y="18"/>
                        <a:pt x="2" y="15"/>
                      </a:cubicBezTo>
                      <a:cubicBezTo>
                        <a:pt x="3" y="11"/>
                        <a:pt x="5" y="9"/>
                        <a:pt x="7" y="7"/>
                      </a:cubicBezTo>
                      <a:cubicBezTo>
                        <a:pt x="10" y="4"/>
                        <a:pt x="12" y="3"/>
                        <a:pt x="15" y="2"/>
                      </a:cubicBezTo>
                      <a:cubicBezTo>
                        <a:pt x="18" y="1"/>
                        <a:pt x="20" y="0"/>
                        <a:pt x="23" y="0"/>
                      </a:cubicBezTo>
                      <a:cubicBezTo>
                        <a:pt x="27" y="0"/>
                        <a:pt x="30" y="1"/>
                        <a:pt x="33"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0" name="Freeform 26"/>
                <p:cNvSpPr>
                  <a:spLocks noEditPoints="1"/>
                </p:cNvSpPr>
                <p:nvPr/>
              </p:nvSpPr>
              <p:spPr bwMode="auto">
                <a:xfrm>
                  <a:off x="4764088" y="3538538"/>
                  <a:ext cx="153988" cy="198438"/>
                </a:xfrm>
                <a:custGeom>
                  <a:avLst/>
                  <a:gdLst>
                    <a:gd name="T0" fmla="*/ 30 w 41"/>
                    <a:gd name="T1" fmla="*/ 50 h 52"/>
                    <a:gd name="T2" fmla="*/ 30 w 41"/>
                    <a:gd name="T3" fmla="*/ 44 h 52"/>
                    <a:gd name="T4" fmla="*/ 30 w 41"/>
                    <a:gd name="T5" fmla="*/ 44 h 52"/>
                    <a:gd name="T6" fmla="*/ 24 w 41"/>
                    <a:gd name="T7" fmla="*/ 50 h 52"/>
                    <a:gd name="T8" fmla="*/ 15 w 41"/>
                    <a:gd name="T9" fmla="*/ 52 h 52"/>
                    <a:gd name="T10" fmla="*/ 9 w 41"/>
                    <a:gd name="T11" fmla="*/ 51 h 52"/>
                    <a:gd name="T12" fmla="*/ 4 w 41"/>
                    <a:gd name="T13" fmla="*/ 48 h 52"/>
                    <a:gd name="T14" fmla="*/ 1 w 41"/>
                    <a:gd name="T15" fmla="*/ 43 h 52"/>
                    <a:gd name="T16" fmla="*/ 0 w 41"/>
                    <a:gd name="T17" fmla="*/ 37 h 52"/>
                    <a:gd name="T18" fmla="*/ 1 w 41"/>
                    <a:gd name="T19" fmla="*/ 31 h 52"/>
                    <a:gd name="T20" fmla="*/ 4 w 41"/>
                    <a:gd name="T21" fmla="*/ 26 h 52"/>
                    <a:gd name="T22" fmla="*/ 9 w 41"/>
                    <a:gd name="T23" fmla="*/ 23 h 52"/>
                    <a:gd name="T24" fmla="*/ 16 w 41"/>
                    <a:gd name="T25" fmla="*/ 21 h 52"/>
                    <a:gd name="T26" fmla="*/ 30 w 41"/>
                    <a:gd name="T27" fmla="*/ 19 h 52"/>
                    <a:gd name="T28" fmla="*/ 28 w 41"/>
                    <a:gd name="T29" fmla="*/ 11 h 52"/>
                    <a:gd name="T30" fmla="*/ 21 w 41"/>
                    <a:gd name="T31" fmla="*/ 9 h 52"/>
                    <a:gd name="T32" fmla="*/ 12 w 41"/>
                    <a:gd name="T33" fmla="*/ 10 h 52"/>
                    <a:gd name="T34" fmla="*/ 5 w 41"/>
                    <a:gd name="T35" fmla="*/ 14 h 52"/>
                    <a:gd name="T36" fmla="*/ 5 w 41"/>
                    <a:gd name="T37" fmla="*/ 5 h 52"/>
                    <a:gd name="T38" fmla="*/ 8 w 41"/>
                    <a:gd name="T39" fmla="*/ 3 h 52"/>
                    <a:gd name="T40" fmla="*/ 12 w 41"/>
                    <a:gd name="T41" fmla="*/ 2 h 52"/>
                    <a:gd name="T42" fmla="*/ 17 w 41"/>
                    <a:gd name="T43" fmla="*/ 1 h 52"/>
                    <a:gd name="T44" fmla="*/ 22 w 41"/>
                    <a:gd name="T45" fmla="*/ 0 h 52"/>
                    <a:gd name="T46" fmla="*/ 31 w 41"/>
                    <a:gd name="T47" fmla="*/ 1 h 52"/>
                    <a:gd name="T48" fmla="*/ 37 w 41"/>
                    <a:gd name="T49" fmla="*/ 5 h 52"/>
                    <a:gd name="T50" fmla="*/ 40 w 41"/>
                    <a:gd name="T51" fmla="*/ 11 h 52"/>
                    <a:gd name="T52" fmla="*/ 41 w 41"/>
                    <a:gd name="T53" fmla="*/ 19 h 52"/>
                    <a:gd name="T54" fmla="*/ 41 w 41"/>
                    <a:gd name="T55" fmla="*/ 50 h 52"/>
                    <a:gd name="T56" fmla="*/ 30 w 41"/>
                    <a:gd name="T57" fmla="*/ 50 h 52"/>
                    <a:gd name="T58" fmla="*/ 20 w 41"/>
                    <a:gd name="T59" fmla="*/ 28 h 52"/>
                    <a:gd name="T60" fmla="*/ 15 w 41"/>
                    <a:gd name="T61" fmla="*/ 29 h 52"/>
                    <a:gd name="T62" fmla="*/ 13 w 41"/>
                    <a:gd name="T63" fmla="*/ 31 h 52"/>
                    <a:gd name="T64" fmla="*/ 11 w 41"/>
                    <a:gd name="T65" fmla="*/ 33 h 52"/>
                    <a:gd name="T66" fmla="*/ 11 w 41"/>
                    <a:gd name="T67" fmla="*/ 36 h 52"/>
                    <a:gd name="T68" fmla="*/ 11 w 41"/>
                    <a:gd name="T69" fmla="*/ 39 h 52"/>
                    <a:gd name="T70" fmla="*/ 13 w 41"/>
                    <a:gd name="T71" fmla="*/ 41 h 52"/>
                    <a:gd name="T72" fmla="*/ 16 w 41"/>
                    <a:gd name="T73" fmla="*/ 42 h 52"/>
                    <a:gd name="T74" fmla="*/ 19 w 41"/>
                    <a:gd name="T75" fmla="*/ 43 h 52"/>
                    <a:gd name="T76" fmla="*/ 24 w 41"/>
                    <a:gd name="T77" fmla="*/ 42 h 52"/>
                    <a:gd name="T78" fmla="*/ 27 w 41"/>
                    <a:gd name="T79" fmla="*/ 39 h 52"/>
                    <a:gd name="T80" fmla="*/ 29 w 41"/>
                    <a:gd name="T81" fmla="*/ 36 h 52"/>
                    <a:gd name="T82" fmla="*/ 30 w 41"/>
                    <a:gd name="T83" fmla="*/ 31 h 52"/>
                    <a:gd name="T84" fmla="*/ 30 w 41"/>
                    <a:gd name="T85" fmla="*/ 27 h 52"/>
                    <a:gd name="T86" fmla="*/ 20 w 41"/>
                    <a:gd name="T8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52">
                      <a:moveTo>
                        <a:pt x="30" y="50"/>
                      </a:moveTo>
                      <a:cubicBezTo>
                        <a:pt x="30" y="44"/>
                        <a:pt x="30" y="44"/>
                        <a:pt x="30" y="44"/>
                      </a:cubicBezTo>
                      <a:cubicBezTo>
                        <a:pt x="30" y="44"/>
                        <a:pt x="30" y="44"/>
                        <a:pt x="30" y="44"/>
                      </a:cubicBezTo>
                      <a:cubicBezTo>
                        <a:pt x="28" y="46"/>
                        <a:pt x="26" y="48"/>
                        <a:pt x="24" y="50"/>
                      </a:cubicBezTo>
                      <a:cubicBezTo>
                        <a:pt x="21" y="51"/>
                        <a:pt x="19" y="52"/>
                        <a:pt x="15" y="52"/>
                      </a:cubicBezTo>
                      <a:cubicBezTo>
                        <a:pt x="13" y="52"/>
                        <a:pt x="11" y="51"/>
                        <a:pt x="9" y="51"/>
                      </a:cubicBezTo>
                      <a:cubicBezTo>
                        <a:pt x="7" y="50"/>
                        <a:pt x="5" y="49"/>
                        <a:pt x="4" y="48"/>
                      </a:cubicBezTo>
                      <a:cubicBezTo>
                        <a:pt x="3" y="46"/>
                        <a:pt x="2" y="45"/>
                        <a:pt x="1" y="43"/>
                      </a:cubicBezTo>
                      <a:cubicBezTo>
                        <a:pt x="0" y="41"/>
                        <a:pt x="0" y="39"/>
                        <a:pt x="0" y="37"/>
                      </a:cubicBezTo>
                      <a:cubicBezTo>
                        <a:pt x="0" y="35"/>
                        <a:pt x="0" y="33"/>
                        <a:pt x="1" y="31"/>
                      </a:cubicBezTo>
                      <a:cubicBezTo>
                        <a:pt x="1" y="29"/>
                        <a:pt x="2" y="28"/>
                        <a:pt x="4" y="26"/>
                      </a:cubicBezTo>
                      <a:cubicBezTo>
                        <a:pt x="5" y="25"/>
                        <a:pt x="7" y="24"/>
                        <a:pt x="9" y="23"/>
                      </a:cubicBezTo>
                      <a:cubicBezTo>
                        <a:pt x="11" y="22"/>
                        <a:pt x="13" y="21"/>
                        <a:pt x="16" y="21"/>
                      </a:cubicBezTo>
                      <a:cubicBezTo>
                        <a:pt x="30" y="19"/>
                        <a:pt x="30" y="19"/>
                        <a:pt x="30" y="19"/>
                      </a:cubicBezTo>
                      <a:cubicBezTo>
                        <a:pt x="30" y="15"/>
                        <a:pt x="29" y="13"/>
                        <a:pt x="28" y="11"/>
                      </a:cubicBezTo>
                      <a:cubicBezTo>
                        <a:pt x="26" y="10"/>
                        <a:pt x="24" y="9"/>
                        <a:pt x="21" y="9"/>
                      </a:cubicBezTo>
                      <a:cubicBezTo>
                        <a:pt x="18" y="9"/>
                        <a:pt x="15" y="9"/>
                        <a:pt x="12" y="10"/>
                      </a:cubicBezTo>
                      <a:cubicBezTo>
                        <a:pt x="9" y="11"/>
                        <a:pt x="7" y="13"/>
                        <a:pt x="5" y="14"/>
                      </a:cubicBezTo>
                      <a:cubicBezTo>
                        <a:pt x="5" y="5"/>
                        <a:pt x="5" y="5"/>
                        <a:pt x="5" y="5"/>
                      </a:cubicBezTo>
                      <a:cubicBezTo>
                        <a:pt x="5" y="4"/>
                        <a:pt x="6" y="4"/>
                        <a:pt x="8" y="3"/>
                      </a:cubicBezTo>
                      <a:cubicBezTo>
                        <a:pt x="9" y="3"/>
                        <a:pt x="10" y="2"/>
                        <a:pt x="12" y="2"/>
                      </a:cubicBezTo>
                      <a:cubicBezTo>
                        <a:pt x="14" y="1"/>
                        <a:pt x="15" y="1"/>
                        <a:pt x="17" y="1"/>
                      </a:cubicBezTo>
                      <a:cubicBezTo>
                        <a:pt x="19" y="0"/>
                        <a:pt x="20" y="0"/>
                        <a:pt x="22" y="0"/>
                      </a:cubicBezTo>
                      <a:cubicBezTo>
                        <a:pt x="25" y="0"/>
                        <a:pt x="28" y="1"/>
                        <a:pt x="31" y="1"/>
                      </a:cubicBezTo>
                      <a:cubicBezTo>
                        <a:pt x="33" y="2"/>
                        <a:pt x="35" y="4"/>
                        <a:pt x="37" y="5"/>
                      </a:cubicBezTo>
                      <a:cubicBezTo>
                        <a:pt x="38" y="7"/>
                        <a:pt x="39" y="9"/>
                        <a:pt x="40" y="11"/>
                      </a:cubicBezTo>
                      <a:cubicBezTo>
                        <a:pt x="41" y="14"/>
                        <a:pt x="41" y="16"/>
                        <a:pt x="41" y="19"/>
                      </a:cubicBezTo>
                      <a:cubicBezTo>
                        <a:pt x="41" y="50"/>
                        <a:pt x="41" y="50"/>
                        <a:pt x="41" y="50"/>
                      </a:cubicBezTo>
                      <a:lnTo>
                        <a:pt x="30" y="50"/>
                      </a:lnTo>
                      <a:close/>
                      <a:moveTo>
                        <a:pt x="20" y="28"/>
                      </a:moveTo>
                      <a:cubicBezTo>
                        <a:pt x="18" y="28"/>
                        <a:pt x="16" y="29"/>
                        <a:pt x="15" y="29"/>
                      </a:cubicBezTo>
                      <a:cubicBezTo>
                        <a:pt x="14" y="29"/>
                        <a:pt x="13" y="30"/>
                        <a:pt x="13" y="31"/>
                      </a:cubicBezTo>
                      <a:cubicBezTo>
                        <a:pt x="12" y="31"/>
                        <a:pt x="11" y="32"/>
                        <a:pt x="11" y="33"/>
                      </a:cubicBezTo>
                      <a:cubicBezTo>
                        <a:pt x="11" y="34"/>
                        <a:pt x="11" y="35"/>
                        <a:pt x="11" y="36"/>
                      </a:cubicBezTo>
                      <a:cubicBezTo>
                        <a:pt x="11" y="37"/>
                        <a:pt x="11" y="38"/>
                        <a:pt x="11" y="39"/>
                      </a:cubicBezTo>
                      <a:cubicBezTo>
                        <a:pt x="12" y="40"/>
                        <a:pt x="12" y="40"/>
                        <a:pt x="13" y="41"/>
                      </a:cubicBezTo>
                      <a:cubicBezTo>
                        <a:pt x="14" y="42"/>
                        <a:pt x="15" y="42"/>
                        <a:pt x="16" y="42"/>
                      </a:cubicBezTo>
                      <a:cubicBezTo>
                        <a:pt x="17" y="43"/>
                        <a:pt x="18" y="43"/>
                        <a:pt x="19" y="43"/>
                      </a:cubicBezTo>
                      <a:cubicBezTo>
                        <a:pt x="21" y="43"/>
                        <a:pt x="22" y="43"/>
                        <a:pt x="24" y="42"/>
                      </a:cubicBezTo>
                      <a:cubicBezTo>
                        <a:pt x="25" y="41"/>
                        <a:pt x="26" y="41"/>
                        <a:pt x="27" y="39"/>
                      </a:cubicBezTo>
                      <a:cubicBezTo>
                        <a:pt x="28" y="38"/>
                        <a:pt x="29" y="37"/>
                        <a:pt x="29" y="36"/>
                      </a:cubicBezTo>
                      <a:cubicBezTo>
                        <a:pt x="30" y="34"/>
                        <a:pt x="30" y="33"/>
                        <a:pt x="30" y="31"/>
                      </a:cubicBezTo>
                      <a:cubicBezTo>
                        <a:pt x="30" y="27"/>
                        <a:pt x="30" y="27"/>
                        <a:pt x="30" y="27"/>
                      </a:cubicBezTo>
                      <a:lnTo>
                        <a:pt x="2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1" name="Freeform 27"/>
                <p:cNvSpPr>
                  <a:spLocks/>
                </p:cNvSpPr>
                <p:nvPr/>
              </p:nvSpPr>
              <p:spPr bwMode="auto">
                <a:xfrm>
                  <a:off x="4948238" y="3489325"/>
                  <a:ext cx="117475" cy="247650"/>
                </a:xfrm>
                <a:custGeom>
                  <a:avLst/>
                  <a:gdLst>
                    <a:gd name="T0" fmla="*/ 29 w 31"/>
                    <a:gd name="T1" fmla="*/ 64 h 65"/>
                    <a:gd name="T2" fmla="*/ 27 w 31"/>
                    <a:gd name="T3" fmla="*/ 64 h 65"/>
                    <a:gd name="T4" fmla="*/ 25 w 31"/>
                    <a:gd name="T5" fmla="*/ 65 h 65"/>
                    <a:gd name="T6" fmla="*/ 22 w 31"/>
                    <a:gd name="T7" fmla="*/ 65 h 65"/>
                    <a:gd name="T8" fmla="*/ 11 w 31"/>
                    <a:gd name="T9" fmla="*/ 61 h 65"/>
                    <a:gd name="T10" fmla="*/ 8 w 31"/>
                    <a:gd name="T11" fmla="*/ 49 h 65"/>
                    <a:gd name="T12" fmla="*/ 8 w 31"/>
                    <a:gd name="T13" fmla="*/ 23 h 65"/>
                    <a:gd name="T14" fmla="*/ 0 w 31"/>
                    <a:gd name="T15" fmla="*/ 23 h 65"/>
                    <a:gd name="T16" fmla="*/ 0 w 31"/>
                    <a:gd name="T17" fmla="*/ 14 h 65"/>
                    <a:gd name="T18" fmla="*/ 8 w 31"/>
                    <a:gd name="T19" fmla="*/ 14 h 65"/>
                    <a:gd name="T20" fmla="*/ 8 w 31"/>
                    <a:gd name="T21" fmla="*/ 3 h 65"/>
                    <a:gd name="T22" fmla="*/ 19 w 31"/>
                    <a:gd name="T23" fmla="*/ 0 h 65"/>
                    <a:gd name="T24" fmla="*/ 19 w 31"/>
                    <a:gd name="T25" fmla="*/ 14 h 65"/>
                    <a:gd name="T26" fmla="*/ 31 w 31"/>
                    <a:gd name="T27" fmla="*/ 14 h 65"/>
                    <a:gd name="T28" fmla="*/ 31 w 31"/>
                    <a:gd name="T29" fmla="*/ 23 h 65"/>
                    <a:gd name="T30" fmla="*/ 19 w 31"/>
                    <a:gd name="T31" fmla="*/ 23 h 65"/>
                    <a:gd name="T32" fmla="*/ 19 w 31"/>
                    <a:gd name="T33" fmla="*/ 47 h 65"/>
                    <a:gd name="T34" fmla="*/ 21 w 31"/>
                    <a:gd name="T35" fmla="*/ 54 h 65"/>
                    <a:gd name="T36" fmla="*/ 26 w 31"/>
                    <a:gd name="T37" fmla="*/ 56 h 65"/>
                    <a:gd name="T38" fmla="*/ 28 w 31"/>
                    <a:gd name="T39" fmla="*/ 55 h 65"/>
                    <a:gd name="T40" fmla="*/ 31 w 31"/>
                    <a:gd name="T41" fmla="*/ 54 h 65"/>
                    <a:gd name="T42" fmla="*/ 31 w 31"/>
                    <a:gd name="T43" fmla="*/ 63 h 65"/>
                    <a:gd name="T44" fmla="*/ 29 w 31"/>
                    <a:gd name="T4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65">
                      <a:moveTo>
                        <a:pt x="29" y="64"/>
                      </a:moveTo>
                      <a:cubicBezTo>
                        <a:pt x="28" y="64"/>
                        <a:pt x="28" y="64"/>
                        <a:pt x="27" y="64"/>
                      </a:cubicBezTo>
                      <a:cubicBezTo>
                        <a:pt x="26" y="64"/>
                        <a:pt x="25" y="64"/>
                        <a:pt x="25" y="65"/>
                      </a:cubicBezTo>
                      <a:cubicBezTo>
                        <a:pt x="24" y="65"/>
                        <a:pt x="23" y="65"/>
                        <a:pt x="22" y="65"/>
                      </a:cubicBezTo>
                      <a:cubicBezTo>
                        <a:pt x="17" y="65"/>
                        <a:pt x="14" y="63"/>
                        <a:pt x="11" y="61"/>
                      </a:cubicBezTo>
                      <a:cubicBezTo>
                        <a:pt x="9" y="58"/>
                        <a:pt x="8" y="54"/>
                        <a:pt x="8" y="49"/>
                      </a:cubicBezTo>
                      <a:cubicBezTo>
                        <a:pt x="8" y="23"/>
                        <a:pt x="8" y="23"/>
                        <a:pt x="8" y="23"/>
                      </a:cubicBezTo>
                      <a:cubicBezTo>
                        <a:pt x="0" y="23"/>
                        <a:pt x="0" y="23"/>
                        <a:pt x="0" y="23"/>
                      </a:cubicBezTo>
                      <a:cubicBezTo>
                        <a:pt x="0" y="14"/>
                        <a:pt x="0" y="14"/>
                        <a:pt x="0" y="14"/>
                      </a:cubicBezTo>
                      <a:cubicBezTo>
                        <a:pt x="8" y="14"/>
                        <a:pt x="8" y="14"/>
                        <a:pt x="8" y="14"/>
                      </a:cubicBezTo>
                      <a:cubicBezTo>
                        <a:pt x="8" y="3"/>
                        <a:pt x="8" y="3"/>
                        <a:pt x="8" y="3"/>
                      </a:cubicBezTo>
                      <a:cubicBezTo>
                        <a:pt x="19" y="0"/>
                        <a:pt x="19" y="0"/>
                        <a:pt x="19" y="0"/>
                      </a:cubicBezTo>
                      <a:cubicBezTo>
                        <a:pt x="19" y="14"/>
                        <a:pt x="19" y="14"/>
                        <a:pt x="19" y="14"/>
                      </a:cubicBezTo>
                      <a:cubicBezTo>
                        <a:pt x="31" y="14"/>
                        <a:pt x="31" y="14"/>
                        <a:pt x="31" y="14"/>
                      </a:cubicBezTo>
                      <a:cubicBezTo>
                        <a:pt x="31" y="23"/>
                        <a:pt x="31" y="23"/>
                        <a:pt x="31" y="23"/>
                      </a:cubicBezTo>
                      <a:cubicBezTo>
                        <a:pt x="19" y="23"/>
                        <a:pt x="19" y="23"/>
                        <a:pt x="19" y="23"/>
                      </a:cubicBezTo>
                      <a:cubicBezTo>
                        <a:pt x="19" y="47"/>
                        <a:pt x="19" y="47"/>
                        <a:pt x="19" y="47"/>
                      </a:cubicBezTo>
                      <a:cubicBezTo>
                        <a:pt x="19" y="50"/>
                        <a:pt x="19" y="52"/>
                        <a:pt x="21" y="54"/>
                      </a:cubicBezTo>
                      <a:cubicBezTo>
                        <a:pt x="22" y="55"/>
                        <a:pt x="23" y="56"/>
                        <a:pt x="26" y="56"/>
                      </a:cubicBezTo>
                      <a:cubicBezTo>
                        <a:pt x="26" y="56"/>
                        <a:pt x="27" y="55"/>
                        <a:pt x="28" y="55"/>
                      </a:cubicBezTo>
                      <a:cubicBezTo>
                        <a:pt x="29" y="55"/>
                        <a:pt x="30" y="55"/>
                        <a:pt x="31" y="54"/>
                      </a:cubicBezTo>
                      <a:cubicBezTo>
                        <a:pt x="31" y="63"/>
                        <a:pt x="31" y="63"/>
                        <a:pt x="31" y="63"/>
                      </a:cubicBezTo>
                      <a:cubicBezTo>
                        <a:pt x="30" y="63"/>
                        <a:pt x="30" y="63"/>
                        <a:pt x="2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2" name="Freeform 28"/>
                <p:cNvSpPr>
                  <a:spLocks/>
                </p:cNvSpPr>
                <p:nvPr/>
              </p:nvSpPr>
              <p:spPr bwMode="auto">
                <a:xfrm>
                  <a:off x="5208588" y="3470275"/>
                  <a:ext cx="146050" cy="258763"/>
                </a:xfrm>
                <a:custGeom>
                  <a:avLst/>
                  <a:gdLst>
                    <a:gd name="T0" fmla="*/ 0 w 92"/>
                    <a:gd name="T1" fmla="*/ 163 h 163"/>
                    <a:gd name="T2" fmla="*/ 0 w 92"/>
                    <a:gd name="T3" fmla="*/ 0 h 163"/>
                    <a:gd name="T4" fmla="*/ 87 w 92"/>
                    <a:gd name="T5" fmla="*/ 0 h 163"/>
                    <a:gd name="T6" fmla="*/ 87 w 92"/>
                    <a:gd name="T7" fmla="*/ 24 h 163"/>
                    <a:gd name="T8" fmla="*/ 28 w 92"/>
                    <a:gd name="T9" fmla="*/ 24 h 163"/>
                    <a:gd name="T10" fmla="*/ 28 w 92"/>
                    <a:gd name="T11" fmla="*/ 70 h 163"/>
                    <a:gd name="T12" fmla="*/ 85 w 92"/>
                    <a:gd name="T13" fmla="*/ 70 h 163"/>
                    <a:gd name="T14" fmla="*/ 85 w 92"/>
                    <a:gd name="T15" fmla="*/ 94 h 163"/>
                    <a:gd name="T16" fmla="*/ 28 w 92"/>
                    <a:gd name="T17" fmla="*/ 94 h 163"/>
                    <a:gd name="T18" fmla="*/ 28 w 92"/>
                    <a:gd name="T19" fmla="*/ 141 h 163"/>
                    <a:gd name="T20" fmla="*/ 92 w 92"/>
                    <a:gd name="T21" fmla="*/ 141 h 163"/>
                    <a:gd name="T22" fmla="*/ 92 w 92"/>
                    <a:gd name="T23" fmla="*/ 163 h 163"/>
                    <a:gd name="T24" fmla="*/ 0 w 92"/>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3">
                      <a:moveTo>
                        <a:pt x="0" y="163"/>
                      </a:moveTo>
                      <a:lnTo>
                        <a:pt x="0" y="0"/>
                      </a:lnTo>
                      <a:lnTo>
                        <a:pt x="87" y="0"/>
                      </a:lnTo>
                      <a:lnTo>
                        <a:pt x="87" y="24"/>
                      </a:lnTo>
                      <a:lnTo>
                        <a:pt x="28" y="24"/>
                      </a:lnTo>
                      <a:lnTo>
                        <a:pt x="28" y="70"/>
                      </a:lnTo>
                      <a:lnTo>
                        <a:pt x="85" y="70"/>
                      </a:lnTo>
                      <a:lnTo>
                        <a:pt x="85" y="94"/>
                      </a:lnTo>
                      <a:lnTo>
                        <a:pt x="28" y="94"/>
                      </a:lnTo>
                      <a:lnTo>
                        <a:pt x="28" y="141"/>
                      </a:lnTo>
                      <a:lnTo>
                        <a:pt x="92" y="141"/>
                      </a:lnTo>
                      <a:lnTo>
                        <a:pt x="92" y="163"/>
                      </a:lnTo>
                      <a:lnTo>
                        <a:pt x="0" y="1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3" name="Freeform 29"/>
                <p:cNvSpPr>
                  <a:spLocks/>
                </p:cNvSpPr>
                <p:nvPr/>
              </p:nvSpPr>
              <p:spPr bwMode="auto">
                <a:xfrm>
                  <a:off x="5370513" y="3543300"/>
                  <a:ext cx="176213" cy="188913"/>
                </a:xfrm>
                <a:custGeom>
                  <a:avLst/>
                  <a:gdLst>
                    <a:gd name="T0" fmla="*/ 31 w 47"/>
                    <a:gd name="T1" fmla="*/ 25 h 50"/>
                    <a:gd name="T2" fmla="*/ 47 w 47"/>
                    <a:gd name="T3" fmla="*/ 49 h 50"/>
                    <a:gd name="T4" fmla="*/ 34 w 47"/>
                    <a:gd name="T5" fmla="*/ 50 h 50"/>
                    <a:gd name="T6" fmla="*/ 26 w 47"/>
                    <a:gd name="T7" fmla="*/ 35 h 50"/>
                    <a:gd name="T8" fmla="*/ 25 w 47"/>
                    <a:gd name="T9" fmla="*/ 33 h 50"/>
                    <a:gd name="T10" fmla="*/ 24 w 47"/>
                    <a:gd name="T11" fmla="*/ 31 h 50"/>
                    <a:gd name="T12" fmla="*/ 24 w 47"/>
                    <a:gd name="T13" fmla="*/ 31 h 50"/>
                    <a:gd name="T14" fmla="*/ 23 w 47"/>
                    <a:gd name="T15" fmla="*/ 33 h 50"/>
                    <a:gd name="T16" fmla="*/ 22 w 47"/>
                    <a:gd name="T17" fmla="*/ 35 h 50"/>
                    <a:gd name="T18" fmla="*/ 13 w 47"/>
                    <a:gd name="T19" fmla="*/ 49 h 50"/>
                    <a:gd name="T20" fmla="*/ 0 w 47"/>
                    <a:gd name="T21" fmla="*/ 49 h 50"/>
                    <a:gd name="T22" fmla="*/ 17 w 47"/>
                    <a:gd name="T23" fmla="*/ 25 h 50"/>
                    <a:gd name="T24" fmla="*/ 1 w 47"/>
                    <a:gd name="T25" fmla="*/ 0 h 50"/>
                    <a:gd name="T26" fmla="*/ 14 w 47"/>
                    <a:gd name="T27" fmla="*/ 0 h 50"/>
                    <a:gd name="T28" fmla="*/ 22 w 47"/>
                    <a:gd name="T29" fmla="*/ 16 h 50"/>
                    <a:gd name="T30" fmla="*/ 24 w 47"/>
                    <a:gd name="T31" fmla="*/ 18 h 50"/>
                    <a:gd name="T32" fmla="*/ 24 w 47"/>
                    <a:gd name="T33" fmla="*/ 20 h 50"/>
                    <a:gd name="T34" fmla="*/ 24 w 47"/>
                    <a:gd name="T35" fmla="*/ 20 h 50"/>
                    <a:gd name="T36" fmla="*/ 25 w 47"/>
                    <a:gd name="T37" fmla="*/ 18 h 50"/>
                    <a:gd name="T38" fmla="*/ 27 w 47"/>
                    <a:gd name="T39" fmla="*/ 16 h 50"/>
                    <a:gd name="T40" fmla="*/ 35 w 47"/>
                    <a:gd name="T41" fmla="*/ 0 h 50"/>
                    <a:gd name="T42" fmla="*/ 47 w 47"/>
                    <a:gd name="T43" fmla="*/ 0 h 50"/>
                    <a:gd name="T44" fmla="*/ 31 w 47"/>
                    <a:gd name="T4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50">
                      <a:moveTo>
                        <a:pt x="31" y="25"/>
                      </a:moveTo>
                      <a:cubicBezTo>
                        <a:pt x="47" y="49"/>
                        <a:pt x="47" y="49"/>
                        <a:pt x="47" y="49"/>
                      </a:cubicBezTo>
                      <a:cubicBezTo>
                        <a:pt x="34" y="50"/>
                        <a:pt x="34" y="50"/>
                        <a:pt x="34" y="50"/>
                      </a:cubicBezTo>
                      <a:cubicBezTo>
                        <a:pt x="26" y="35"/>
                        <a:pt x="26" y="35"/>
                        <a:pt x="26" y="35"/>
                      </a:cubicBezTo>
                      <a:cubicBezTo>
                        <a:pt x="26" y="34"/>
                        <a:pt x="25" y="34"/>
                        <a:pt x="25" y="33"/>
                      </a:cubicBezTo>
                      <a:cubicBezTo>
                        <a:pt x="24" y="32"/>
                        <a:pt x="24" y="31"/>
                        <a:pt x="24" y="31"/>
                      </a:cubicBezTo>
                      <a:cubicBezTo>
                        <a:pt x="24" y="31"/>
                        <a:pt x="24" y="31"/>
                        <a:pt x="24" y="31"/>
                      </a:cubicBezTo>
                      <a:cubicBezTo>
                        <a:pt x="23" y="32"/>
                        <a:pt x="23" y="32"/>
                        <a:pt x="23" y="33"/>
                      </a:cubicBezTo>
                      <a:cubicBezTo>
                        <a:pt x="22" y="34"/>
                        <a:pt x="22" y="34"/>
                        <a:pt x="22" y="35"/>
                      </a:cubicBezTo>
                      <a:cubicBezTo>
                        <a:pt x="13" y="49"/>
                        <a:pt x="13" y="49"/>
                        <a:pt x="13" y="49"/>
                      </a:cubicBezTo>
                      <a:cubicBezTo>
                        <a:pt x="0" y="49"/>
                        <a:pt x="0" y="49"/>
                        <a:pt x="0" y="49"/>
                      </a:cubicBezTo>
                      <a:cubicBezTo>
                        <a:pt x="17" y="25"/>
                        <a:pt x="17" y="25"/>
                        <a:pt x="17" y="25"/>
                      </a:cubicBezTo>
                      <a:cubicBezTo>
                        <a:pt x="1" y="0"/>
                        <a:pt x="1" y="0"/>
                        <a:pt x="1" y="0"/>
                      </a:cubicBezTo>
                      <a:cubicBezTo>
                        <a:pt x="14" y="0"/>
                        <a:pt x="14" y="0"/>
                        <a:pt x="14" y="0"/>
                      </a:cubicBezTo>
                      <a:cubicBezTo>
                        <a:pt x="22" y="16"/>
                        <a:pt x="22" y="16"/>
                        <a:pt x="22" y="16"/>
                      </a:cubicBezTo>
                      <a:cubicBezTo>
                        <a:pt x="23" y="17"/>
                        <a:pt x="23" y="18"/>
                        <a:pt x="24" y="18"/>
                      </a:cubicBezTo>
                      <a:cubicBezTo>
                        <a:pt x="24" y="19"/>
                        <a:pt x="24" y="20"/>
                        <a:pt x="24" y="20"/>
                      </a:cubicBezTo>
                      <a:cubicBezTo>
                        <a:pt x="24" y="20"/>
                        <a:pt x="24" y="20"/>
                        <a:pt x="24" y="20"/>
                      </a:cubicBezTo>
                      <a:cubicBezTo>
                        <a:pt x="25" y="19"/>
                        <a:pt x="25" y="19"/>
                        <a:pt x="25" y="18"/>
                      </a:cubicBezTo>
                      <a:cubicBezTo>
                        <a:pt x="26" y="17"/>
                        <a:pt x="26" y="17"/>
                        <a:pt x="27" y="16"/>
                      </a:cubicBezTo>
                      <a:cubicBezTo>
                        <a:pt x="35" y="0"/>
                        <a:pt x="35" y="0"/>
                        <a:pt x="35" y="0"/>
                      </a:cubicBezTo>
                      <a:cubicBezTo>
                        <a:pt x="47" y="0"/>
                        <a:pt x="47" y="0"/>
                        <a:pt x="47" y="0"/>
                      </a:cubicBezTo>
                      <a:lnTo>
                        <a:pt x="31"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4" name="Freeform 30"/>
                <p:cNvSpPr>
                  <a:spLocks noEditPoints="1"/>
                </p:cNvSpPr>
                <p:nvPr/>
              </p:nvSpPr>
              <p:spPr bwMode="auto">
                <a:xfrm>
                  <a:off x="5580063" y="3538538"/>
                  <a:ext cx="180975" cy="277813"/>
                </a:xfrm>
                <a:custGeom>
                  <a:avLst/>
                  <a:gdLst>
                    <a:gd name="T0" fmla="*/ 48 w 48"/>
                    <a:gd name="T1" fmla="*/ 25 h 73"/>
                    <a:gd name="T2" fmla="*/ 46 w 48"/>
                    <a:gd name="T3" fmla="*/ 35 h 73"/>
                    <a:gd name="T4" fmla="*/ 42 w 48"/>
                    <a:gd name="T5" fmla="*/ 44 h 73"/>
                    <a:gd name="T6" fmla="*/ 35 w 48"/>
                    <a:gd name="T7" fmla="*/ 50 h 73"/>
                    <a:gd name="T8" fmla="*/ 25 w 48"/>
                    <a:gd name="T9" fmla="*/ 52 h 73"/>
                    <a:gd name="T10" fmla="*/ 20 w 48"/>
                    <a:gd name="T11" fmla="*/ 51 h 73"/>
                    <a:gd name="T12" fmla="*/ 17 w 48"/>
                    <a:gd name="T13" fmla="*/ 50 h 73"/>
                    <a:gd name="T14" fmla="*/ 14 w 48"/>
                    <a:gd name="T15" fmla="*/ 47 h 73"/>
                    <a:gd name="T16" fmla="*/ 11 w 48"/>
                    <a:gd name="T17" fmla="*/ 44 h 73"/>
                    <a:gd name="T18" fmla="*/ 11 w 48"/>
                    <a:gd name="T19" fmla="*/ 44 h 73"/>
                    <a:gd name="T20" fmla="*/ 11 w 48"/>
                    <a:gd name="T21" fmla="*/ 73 h 73"/>
                    <a:gd name="T22" fmla="*/ 0 w 48"/>
                    <a:gd name="T23" fmla="*/ 73 h 73"/>
                    <a:gd name="T24" fmla="*/ 0 w 48"/>
                    <a:gd name="T25" fmla="*/ 1 h 73"/>
                    <a:gd name="T26" fmla="*/ 11 w 48"/>
                    <a:gd name="T27" fmla="*/ 1 h 73"/>
                    <a:gd name="T28" fmla="*/ 11 w 48"/>
                    <a:gd name="T29" fmla="*/ 9 h 73"/>
                    <a:gd name="T30" fmla="*/ 11 w 48"/>
                    <a:gd name="T31" fmla="*/ 9 h 73"/>
                    <a:gd name="T32" fmla="*/ 14 w 48"/>
                    <a:gd name="T33" fmla="*/ 6 h 73"/>
                    <a:gd name="T34" fmla="*/ 18 w 48"/>
                    <a:gd name="T35" fmla="*/ 3 h 73"/>
                    <a:gd name="T36" fmla="*/ 22 w 48"/>
                    <a:gd name="T37" fmla="*/ 1 h 73"/>
                    <a:gd name="T38" fmla="*/ 28 w 48"/>
                    <a:gd name="T39" fmla="*/ 0 h 73"/>
                    <a:gd name="T40" fmla="*/ 37 w 48"/>
                    <a:gd name="T41" fmla="*/ 2 h 73"/>
                    <a:gd name="T42" fmla="*/ 43 w 48"/>
                    <a:gd name="T43" fmla="*/ 7 h 73"/>
                    <a:gd name="T44" fmla="*/ 46 w 48"/>
                    <a:gd name="T45" fmla="*/ 15 h 73"/>
                    <a:gd name="T46" fmla="*/ 48 w 48"/>
                    <a:gd name="T47" fmla="*/ 25 h 73"/>
                    <a:gd name="T48" fmla="*/ 36 w 48"/>
                    <a:gd name="T49" fmla="*/ 24 h 73"/>
                    <a:gd name="T50" fmla="*/ 35 w 48"/>
                    <a:gd name="T51" fmla="*/ 18 h 73"/>
                    <a:gd name="T52" fmla="*/ 33 w 48"/>
                    <a:gd name="T53" fmla="*/ 13 h 73"/>
                    <a:gd name="T54" fmla="*/ 29 w 48"/>
                    <a:gd name="T55" fmla="*/ 10 h 73"/>
                    <a:gd name="T56" fmla="*/ 24 w 48"/>
                    <a:gd name="T57" fmla="*/ 9 h 73"/>
                    <a:gd name="T58" fmla="*/ 19 w 48"/>
                    <a:gd name="T59" fmla="*/ 10 h 73"/>
                    <a:gd name="T60" fmla="*/ 15 w 48"/>
                    <a:gd name="T61" fmla="*/ 13 h 73"/>
                    <a:gd name="T62" fmla="*/ 12 w 48"/>
                    <a:gd name="T63" fmla="*/ 18 h 73"/>
                    <a:gd name="T64" fmla="*/ 11 w 48"/>
                    <a:gd name="T65" fmla="*/ 24 h 73"/>
                    <a:gd name="T66" fmla="*/ 11 w 48"/>
                    <a:gd name="T67" fmla="*/ 30 h 73"/>
                    <a:gd name="T68" fmla="*/ 12 w 48"/>
                    <a:gd name="T69" fmla="*/ 35 h 73"/>
                    <a:gd name="T70" fmla="*/ 14 w 48"/>
                    <a:gd name="T71" fmla="*/ 39 h 73"/>
                    <a:gd name="T72" fmla="*/ 18 w 48"/>
                    <a:gd name="T73" fmla="*/ 42 h 73"/>
                    <a:gd name="T74" fmla="*/ 23 w 48"/>
                    <a:gd name="T75" fmla="*/ 43 h 73"/>
                    <a:gd name="T76" fmla="*/ 28 w 48"/>
                    <a:gd name="T77" fmla="*/ 41 h 73"/>
                    <a:gd name="T78" fmla="*/ 33 w 48"/>
                    <a:gd name="T79" fmla="*/ 38 h 73"/>
                    <a:gd name="T80" fmla="*/ 35 w 48"/>
                    <a:gd name="T81" fmla="*/ 32 h 73"/>
                    <a:gd name="T82" fmla="*/ 36 w 48"/>
                    <a:gd name="T83"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73">
                      <a:moveTo>
                        <a:pt x="48" y="25"/>
                      </a:moveTo>
                      <a:cubicBezTo>
                        <a:pt x="48" y="29"/>
                        <a:pt x="47" y="32"/>
                        <a:pt x="46" y="35"/>
                      </a:cubicBezTo>
                      <a:cubicBezTo>
                        <a:pt x="45" y="39"/>
                        <a:pt x="44" y="42"/>
                        <a:pt x="42" y="44"/>
                      </a:cubicBezTo>
                      <a:cubicBezTo>
                        <a:pt x="40" y="46"/>
                        <a:pt x="38" y="48"/>
                        <a:pt x="35" y="50"/>
                      </a:cubicBezTo>
                      <a:cubicBezTo>
                        <a:pt x="32" y="51"/>
                        <a:pt x="29" y="52"/>
                        <a:pt x="25" y="52"/>
                      </a:cubicBezTo>
                      <a:cubicBezTo>
                        <a:pt x="23" y="52"/>
                        <a:pt x="22" y="52"/>
                        <a:pt x="20" y="51"/>
                      </a:cubicBezTo>
                      <a:cubicBezTo>
                        <a:pt x="19" y="51"/>
                        <a:pt x="18" y="50"/>
                        <a:pt x="17" y="50"/>
                      </a:cubicBezTo>
                      <a:cubicBezTo>
                        <a:pt x="16" y="49"/>
                        <a:pt x="14" y="48"/>
                        <a:pt x="14" y="47"/>
                      </a:cubicBezTo>
                      <a:cubicBezTo>
                        <a:pt x="13" y="46"/>
                        <a:pt x="12" y="45"/>
                        <a:pt x="11" y="44"/>
                      </a:cubicBezTo>
                      <a:cubicBezTo>
                        <a:pt x="11" y="44"/>
                        <a:pt x="11" y="44"/>
                        <a:pt x="11" y="44"/>
                      </a:cubicBezTo>
                      <a:cubicBezTo>
                        <a:pt x="11" y="73"/>
                        <a:pt x="11" y="73"/>
                        <a:pt x="11" y="73"/>
                      </a:cubicBezTo>
                      <a:cubicBezTo>
                        <a:pt x="0" y="73"/>
                        <a:pt x="0" y="73"/>
                        <a:pt x="0" y="73"/>
                      </a:cubicBezTo>
                      <a:cubicBezTo>
                        <a:pt x="0" y="1"/>
                        <a:pt x="0" y="1"/>
                        <a:pt x="0" y="1"/>
                      </a:cubicBezTo>
                      <a:cubicBezTo>
                        <a:pt x="11" y="1"/>
                        <a:pt x="11" y="1"/>
                        <a:pt x="11" y="1"/>
                      </a:cubicBezTo>
                      <a:cubicBezTo>
                        <a:pt x="11" y="9"/>
                        <a:pt x="11" y="9"/>
                        <a:pt x="11" y="9"/>
                      </a:cubicBezTo>
                      <a:cubicBezTo>
                        <a:pt x="11" y="9"/>
                        <a:pt x="11" y="9"/>
                        <a:pt x="11" y="9"/>
                      </a:cubicBezTo>
                      <a:cubicBezTo>
                        <a:pt x="12" y="8"/>
                        <a:pt x="13" y="7"/>
                        <a:pt x="14" y="6"/>
                      </a:cubicBezTo>
                      <a:cubicBezTo>
                        <a:pt x="15" y="4"/>
                        <a:pt x="16" y="4"/>
                        <a:pt x="18" y="3"/>
                      </a:cubicBezTo>
                      <a:cubicBezTo>
                        <a:pt x="19" y="2"/>
                        <a:pt x="20" y="1"/>
                        <a:pt x="22" y="1"/>
                      </a:cubicBezTo>
                      <a:cubicBezTo>
                        <a:pt x="24" y="0"/>
                        <a:pt x="26" y="0"/>
                        <a:pt x="28" y="0"/>
                      </a:cubicBezTo>
                      <a:cubicBezTo>
                        <a:pt x="31" y="0"/>
                        <a:pt x="34" y="1"/>
                        <a:pt x="37" y="2"/>
                      </a:cubicBezTo>
                      <a:cubicBezTo>
                        <a:pt x="39" y="3"/>
                        <a:pt x="41" y="5"/>
                        <a:pt x="43" y="7"/>
                      </a:cubicBezTo>
                      <a:cubicBezTo>
                        <a:pt x="44" y="10"/>
                        <a:pt x="46" y="12"/>
                        <a:pt x="46" y="15"/>
                      </a:cubicBezTo>
                      <a:cubicBezTo>
                        <a:pt x="47" y="18"/>
                        <a:pt x="48" y="21"/>
                        <a:pt x="48" y="25"/>
                      </a:cubicBezTo>
                      <a:close/>
                      <a:moveTo>
                        <a:pt x="36" y="24"/>
                      </a:moveTo>
                      <a:cubicBezTo>
                        <a:pt x="36" y="22"/>
                        <a:pt x="36" y="20"/>
                        <a:pt x="35" y="18"/>
                      </a:cubicBezTo>
                      <a:cubicBezTo>
                        <a:pt x="35" y="16"/>
                        <a:pt x="34" y="15"/>
                        <a:pt x="33" y="13"/>
                      </a:cubicBezTo>
                      <a:cubicBezTo>
                        <a:pt x="32" y="12"/>
                        <a:pt x="31" y="11"/>
                        <a:pt x="29" y="10"/>
                      </a:cubicBezTo>
                      <a:cubicBezTo>
                        <a:pt x="28" y="10"/>
                        <a:pt x="26" y="9"/>
                        <a:pt x="24" y="9"/>
                      </a:cubicBezTo>
                      <a:cubicBezTo>
                        <a:pt x="22" y="9"/>
                        <a:pt x="20" y="10"/>
                        <a:pt x="19" y="10"/>
                      </a:cubicBezTo>
                      <a:cubicBezTo>
                        <a:pt x="17" y="11"/>
                        <a:pt x="16" y="12"/>
                        <a:pt x="15" y="13"/>
                      </a:cubicBezTo>
                      <a:cubicBezTo>
                        <a:pt x="13" y="15"/>
                        <a:pt x="13" y="16"/>
                        <a:pt x="12" y="18"/>
                      </a:cubicBezTo>
                      <a:cubicBezTo>
                        <a:pt x="11" y="20"/>
                        <a:pt x="11" y="22"/>
                        <a:pt x="11" y="24"/>
                      </a:cubicBezTo>
                      <a:cubicBezTo>
                        <a:pt x="11" y="30"/>
                        <a:pt x="11" y="30"/>
                        <a:pt x="11" y="30"/>
                      </a:cubicBezTo>
                      <a:cubicBezTo>
                        <a:pt x="11" y="32"/>
                        <a:pt x="11" y="34"/>
                        <a:pt x="12" y="35"/>
                      </a:cubicBezTo>
                      <a:cubicBezTo>
                        <a:pt x="12" y="37"/>
                        <a:pt x="13" y="38"/>
                        <a:pt x="14" y="39"/>
                      </a:cubicBezTo>
                      <a:cubicBezTo>
                        <a:pt x="15" y="40"/>
                        <a:pt x="17" y="41"/>
                        <a:pt x="18" y="42"/>
                      </a:cubicBezTo>
                      <a:cubicBezTo>
                        <a:pt x="19" y="42"/>
                        <a:pt x="21" y="43"/>
                        <a:pt x="23" y="43"/>
                      </a:cubicBezTo>
                      <a:cubicBezTo>
                        <a:pt x="25" y="43"/>
                        <a:pt x="27" y="42"/>
                        <a:pt x="28" y="41"/>
                      </a:cubicBezTo>
                      <a:cubicBezTo>
                        <a:pt x="30" y="41"/>
                        <a:pt x="31" y="40"/>
                        <a:pt x="33" y="38"/>
                      </a:cubicBezTo>
                      <a:cubicBezTo>
                        <a:pt x="34" y="37"/>
                        <a:pt x="35" y="35"/>
                        <a:pt x="35" y="32"/>
                      </a:cubicBezTo>
                      <a:cubicBezTo>
                        <a:pt x="36" y="30"/>
                        <a:pt x="36" y="27"/>
                        <a:pt x="3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5" name="Freeform 31"/>
                <p:cNvSpPr>
                  <a:spLocks noEditPoints="1"/>
                </p:cNvSpPr>
                <p:nvPr/>
              </p:nvSpPr>
              <p:spPr bwMode="auto">
                <a:xfrm>
                  <a:off x="5791200" y="3538538"/>
                  <a:ext cx="165100" cy="198438"/>
                </a:xfrm>
                <a:custGeom>
                  <a:avLst/>
                  <a:gdLst>
                    <a:gd name="T0" fmla="*/ 11 w 44"/>
                    <a:gd name="T1" fmla="*/ 29 h 52"/>
                    <a:gd name="T2" fmla="*/ 15 w 44"/>
                    <a:gd name="T3" fmla="*/ 39 h 52"/>
                    <a:gd name="T4" fmla="*/ 26 w 44"/>
                    <a:gd name="T5" fmla="*/ 43 h 52"/>
                    <a:gd name="T6" fmla="*/ 34 w 44"/>
                    <a:gd name="T7" fmla="*/ 42 h 52"/>
                    <a:gd name="T8" fmla="*/ 40 w 44"/>
                    <a:gd name="T9" fmla="*/ 38 h 52"/>
                    <a:gd name="T10" fmla="*/ 40 w 44"/>
                    <a:gd name="T11" fmla="*/ 48 h 52"/>
                    <a:gd name="T12" fmla="*/ 38 w 44"/>
                    <a:gd name="T13" fmla="*/ 49 h 52"/>
                    <a:gd name="T14" fmla="*/ 34 w 44"/>
                    <a:gd name="T15" fmla="*/ 50 h 52"/>
                    <a:gd name="T16" fmla="*/ 29 w 44"/>
                    <a:gd name="T17" fmla="*/ 51 h 52"/>
                    <a:gd name="T18" fmla="*/ 23 w 44"/>
                    <a:gd name="T19" fmla="*/ 52 h 52"/>
                    <a:gd name="T20" fmla="*/ 13 w 44"/>
                    <a:gd name="T21" fmla="*/ 50 h 52"/>
                    <a:gd name="T22" fmla="*/ 6 w 44"/>
                    <a:gd name="T23" fmla="*/ 45 h 52"/>
                    <a:gd name="T24" fmla="*/ 1 w 44"/>
                    <a:gd name="T25" fmla="*/ 37 h 52"/>
                    <a:gd name="T26" fmla="*/ 0 w 44"/>
                    <a:gd name="T27" fmla="*/ 26 h 52"/>
                    <a:gd name="T28" fmla="*/ 2 w 44"/>
                    <a:gd name="T29" fmla="*/ 15 h 52"/>
                    <a:gd name="T30" fmla="*/ 7 w 44"/>
                    <a:gd name="T31" fmla="*/ 7 h 52"/>
                    <a:gd name="T32" fmla="*/ 15 w 44"/>
                    <a:gd name="T33" fmla="*/ 2 h 52"/>
                    <a:gd name="T34" fmla="*/ 23 w 44"/>
                    <a:gd name="T35" fmla="*/ 0 h 52"/>
                    <a:gd name="T36" fmla="*/ 32 w 44"/>
                    <a:gd name="T37" fmla="*/ 2 h 52"/>
                    <a:gd name="T38" fmla="*/ 39 w 44"/>
                    <a:gd name="T39" fmla="*/ 7 h 52"/>
                    <a:gd name="T40" fmla="*/ 43 w 44"/>
                    <a:gd name="T41" fmla="*/ 14 h 52"/>
                    <a:gd name="T42" fmla="*/ 44 w 44"/>
                    <a:gd name="T43" fmla="*/ 24 h 52"/>
                    <a:gd name="T44" fmla="*/ 44 w 44"/>
                    <a:gd name="T45" fmla="*/ 29 h 52"/>
                    <a:gd name="T46" fmla="*/ 11 w 44"/>
                    <a:gd name="T47" fmla="*/ 29 h 52"/>
                    <a:gd name="T48" fmla="*/ 33 w 44"/>
                    <a:gd name="T49" fmla="*/ 16 h 52"/>
                    <a:gd name="T50" fmla="*/ 31 w 44"/>
                    <a:gd name="T51" fmla="*/ 12 h 52"/>
                    <a:gd name="T52" fmla="*/ 28 w 44"/>
                    <a:gd name="T53" fmla="*/ 10 h 52"/>
                    <a:gd name="T54" fmla="*/ 23 w 44"/>
                    <a:gd name="T55" fmla="*/ 9 h 52"/>
                    <a:gd name="T56" fmla="*/ 19 w 44"/>
                    <a:gd name="T57" fmla="*/ 10 h 52"/>
                    <a:gd name="T58" fmla="*/ 15 w 44"/>
                    <a:gd name="T59" fmla="*/ 12 h 52"/>
                    <a:gd name="T60" fmla="*/ 12 w 44"/>
                    <a:gd name="T61" fmla="*/ 16 h 52"/>
                    <a:gd name="T62" fmla="*/ 11 w 44"/>
                    <a:gd name="T63" fmla="*/ 21 h 52"/>
                    <a:gd name="T64" fmla="*/ 33 w 44"/>
                    <a:gd name="T65" fmla="*/ 21 h 52"/>
                    <a:gd name="T66" fmla="*/ 33 w 44"/>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2">
                      <a:moveTo>
                        <a:pt x="11" y="29"/>
                      </a:moveTo>
                      <a:cubicBezTo>
                        <a:pt x="11" y="34"/>
                        <a:pt x="12" y="37"/>
                        <a:pt x="15" y="39"/>
                      </a:cubicBezTo>
                      <a:cubicBezTo>
                        <a:pt x="18" y="42"/>
                        <a:pt x="21" y="43"/>
                        <a:pt x="26" y="43"/>
                      </a:cubicBezTo>
                      <a:cubicBezTo>
                        <a:pt x="28" y="43"/>
                        <a:pt x="31" y="42"/>
                        <a:pt x="34" y="42"/>
                      </a:cubicBezTo>
                      <a:cubicBezTo>
                        <a:pt x="36" y="41"/>
                        <a:pt x="39" y="40"/>
                        <a:pt x="40" y="38"/>
                      </a:cubicBezTo>
                      <a:cubicBezTo>
                        <a:pt x="40" y="48"/>
                        <a:pt x="40" y="48"/>
                        <a:pt x="40" y="48"/>
                      </a:cubicBezTo>
                      <a:cubicBezTo>
                        <a:pt x="40" y="48"/>
                        <a:pt x="39" y="48"/>
                        <a:pt x="38" y="49"/>
                      </a:cubicBezTo>
                      <a:cubicBezTo>
                        <a:pt x="37" y="49"/>
                        <a:pt x="35" y="50"/>
                        <a:pt x="34" y="50"/>
                      </a:cubicBezTo>
                      <a:cubicBezTo>
                        <a:pt x="32" y="51"/>
                        <a:pt x="31" y="51"/>
                        <a:pt x="29" y="51"/>
                      </a:cubicBezTo>
                      <a:cubicBezTo>
                        <a:pt x="27" y="52"/>
                        <a:pt x="25" y="52"/>
                        <a:pt x="23" y="52"/>
                      </a:cubicBezTo>
                      <a:cubicBezTo>
                        <a:pt x="19"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7" y="1"/>
                        <a:pt x="20" y="0"/>
                        <a:pt x="23" y="0"/>
                      </a:cubicBezTo>
                      <a:cubicBezTo>
                        <a:pt x="26" y="0"/>
                        <a:pt x="30" y="1"/>
                        <a:pt x="32" y="2"/>
                      </a:cubicBezTo>
                      <a:cubicBezTo>
                        <a:pt x="35" y="3"/>
                        <a:pt x="37" y="5"/>
                        <a:pt x="39" y="7"/>
                      </a:cubicBezTo>
                      <a:cubicBezTo>
                        <a:pt x="41" y="9"/>
                        <a:pt x="42" y="11"/>
                        <a:pt x="43" y="14"/>
                      </a:cubicBezTo>
                      <a:cubicBezTo>
                        <a:pt x="44" y="17"/>
                        <a:pt x="44" y="20"/>
                        <a:pt x="44" y="24"/>
                      </a:cubicBezTo>
                      <a:cubicBezTo>
                        <a:pt x="44" y="29"/>
                        <a:pt x="44" y="29"/>
                        <a:pt x="44" y="29"/>
                      </a:cubicBezTo>
                      <a:lnTo>
                        <a:pt x="11" y="29"/>
                      </a:lnTo>
                      <a:close/>
                      <a:moveTo>
                        <a:pt x="33" y="16"/>
                      </a:moveTo>
                      <a:cubicBezTo>
                        <a:pt x="32" y="15"/>
                        <a:pt x="32" y="13"/>
                        <a:pt x="31" y="12"/>
                      </a:cubicBezTo>
                      <a:cubicBezTo>
                        <a:pt x="30" y="11"/>
                        <a:pt x="29" y="10"/>
                        <a:pt x="28" y="10"/>
                      </a:cubicBezTo>
                      <a:cubicBezTo>
                        <a:pt x="26" y="9"/>
                        <a:pt x="25" y="9"/>
                        <a:pt x="23" y="9"/>
                      </a:cubicBezTo>
                      <a:cubicBezTo>
                        <a:pt x="21" y="9"/>
                        <a:pt x="20" y="9"/>
                        <a:pt x="19" y="10"/>
                      </a:cubicBezTo>
                      <a:cubicBezTo>
                        <a:pt x="17" y="10"/>
                        <a:pt x="16" y="11"/>
                        <a:pt x="15" y="12"/>
                      </a:cubicBezTo>
                      <a:cubicBezTo>
                        <a:pt x="14" y="13"/>
                        <a:pt x="13" y="14"/>
                        <a:pt x="12" y="16"/>
                      </a:cubicBezTo>
                      <a:cubicBezTo>
                        <a:pt x="12" y="17"/>
                        <a:pt x="11" y="19"/>
                        <a:pt x="11" y="21"/>
                      </a:cubicBezTo>
                      <a:cubicBezTo>
                        <a:pt x="33" y="21"/>
                        <a:pt x="33" y="21"/>
                        <a:pt x="33" y="21"/>
                      </a:cubicBezTo>
                      <a:cubicBezTo>
                        <a:pt x="33"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6" name="Freeform 32"/>
                <p:cNvSpPr>
                  <a:spLocks/>
                </p:cNvSpPr>
                <p:nvPr/>
              </p:nvSpPr>
              <p:spPr bwMode="auto">
                <a:xfrm>
                  <a:off x="5999163" y="3538538"/>
                  <a:ext cx="104775" cy="190500"/>
                </a:xfrm>
                <a:custGeom>
                  <a:avLst/>
                  <a:gdLst>
                    <a:gd name="T0" fmla="*/ 27 w 28"/>
                    <a:gd name="T1" fmla="*/ 12 h 50"/>
                    <a:gd name="T2" fmla="*/ 25 w 28"/>
                    <a:gd name="T3" fmla="*/ 11 h 50"/>
                    <a:gd name="T4" fmla="*/ 24 w 28"/>
                    <a:gd name="T5" fmla="*/ 11 h 50"/>
                    <a:gd name="T6" fmla="*/ 22 w 28"/>
                    <a:gd name="T7" fmla="*/ 10 h 50"/>
                    <a:gd name="T8" fmla="*/ 18 w 28"/>
                    <a:gd name="T9" fmla="*/ 11 h 50"/>
                    <a:gd name="T10" fmla="*/ 14 w 28"/>
                    <a:gd name="T11" fmla="*/ 14 h 50"/>
                    <a:gd name="T12" fmla="*/ 12 w 28"/>
                    <a:gd name="T13" fmla="*/ 19 h 50"/>
                    <a:gd name="T14" fmla="*/ 11 w 28"/>
                    <a:gd name="T15" fmla="*/ 25 h 50"/>
                    <a:gd name="T16" fmla="*/ 11 w 28"/>
                    <a:gd name="T17" fmla="*/ 50 h 50"/>
                    <a:gd name="T18" fmla="*/ 0 w 28"/>
                    <a:gd name="T19" fmla="*/ 50 h 50"/>
                    <a:gd name="T20" fmla="*/ 0 w 28"/>
                    <a:gd name="T21" fmla="*/ 1 h 50"/>
                    <a:gd name="T22" fmla="*/ 11 w 28"/>
                    <a:gd name="T23" fmla="*/ 1 h 50"/>
                    <a:gd name="T24" fmla="*/ 11 w 28"/>
                    <a:gd name="T25" fmla="*/ 11 h 50"/>
                    <a:gd name="T26" fmla="*/ 11 w 28"/>
                    <a:gd name="T27" fmla="*/ 11 h 50"/>
                    <a:gd name="T28" fmla="*/ 13 w 28"/>
                    <a:gd name="T29" fmla="*/ 6 h 50"/>
                    <a:gd name="T30" fmla="*/ 17 w 28"/>
                    <a:gd name="T31" fmla="*/ 3 h 50"/>
                    <a:gd name="T32" fmla="*/ 20 w 28"/>
                    <a:gd name="T33" fmla="*/ 1 h 50"/>
                    <a:gd name="T34" fmla="*/ 24 w 28"/>
                    <a:gd name="T35" fmla="*/ 0 h 50"/>
                    <a:gd name="T36" fmla="*/ 26 w 28"/>
                    <a:gd name="T37" fmla="*/ 1 h 50"/>
                    <a:gd name="T38" fmla="*/ 28 w 28"/>
                    <a:gd name="T39" fmla="*/ 1 h 50"/>
                    <a:gd name="T40" fmla="*/ 28 w 28"/>
                    <a:gd name="T41" fmla="*/ 12 h 50"/>
                    <a:gd name="T42" fmla="*/ 27 w 28"/>
                    <a:gd name="T4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0">
                      <a:moveTo>
                        <a:pt x="27" y="12"/>
                      </a:moveTo>
                      <a:cubicBezTo>
                        <a:pt x="27" y="11"/>
                        <a:pt x="26" y="11"/>
                        <a:pt x="25" y="11"/>
                      </a:cubicBezTo>
                      <a:cubicBezTo>
                        <a:pt x="25" y="11"/>
                        <a:pt x="24" y="11"/>
                        <a:pt x="24" y="11"/>
                      </a:cubicBezTo>
                      <a:cubicBezTo>
                        <a:pt x="23" y="11"/>
                        <a:pt x="22" y="10"/>
                        <a:pt x="22" y="10"/>
                      </a:cubicBezTo>
                      <a:cubicBezTo>
                        <a:pt x="20" y="10"/>
                        <a:pt x="19" y="11"/>
                        <a:pt x="18" y="11"/>
                      </a:cubicBezTo>
                      <a:cubicBezTo>
                        <a:pt x="16" y="12"/>
                        <a:pt x="15" y="13"/>
                        <a:pt x="14" y="14"/>
                      </a:cubicBezTo>
                      <a:cubicBezTo>
                        <a:pt x="13" y="16"/>
                        <a:pt x="12" y="17"/>
                        <a:pt x="12" y="19"/>
                      </a:cubicBezTo>
                      <a:cubicBezTo>
                        <a:pt x="11" y="21"/>
                        <a:pt x="11" y="23"/>
                        <a:pt x="11" y="25"/>
                      </a:cubicBezTo>
                      <a:cubicBezTo>
                        <a:pt x="11" y="50"/>
                        <a:pt x="11" y="50"/>
                        <a:pt x="11" y="50"/>
                      </a:cubicBezTo>
                      <a:cubicBezTo>
                        <a:pt x="0" y="50"/>
                        <a:pt x="0" y="50"/>
                        <a:pt x="0" y="50"/>
                      </a:cubicBezTo>
                      <a:cubicBezTo>
                        <a:pt x="0" y="1"/>
                        <a:pt x="0" y="1"/>
                        <a:pt x="0" y="1"/>
                      </a:cubicBezTo>
                      <a:cubicBezTo>
                        <a:pt x="11" y="1"/>
                        <a:pt x="11" y="1"/>
                        <a:pt x="11" y="1"/>
                      </a:cubicBezTo>
                      <a:cubicBezTo>
                        <a:pt x="11" y="11"/>
                        <a:pt x="11" y="11"/>
                        <a:pt x="11" y="11"/>
                      </a:cubicBezTo>
                      <a:cubicBezTo>
                        <a:pt x="11" y="11"/>
                        <a:pt x="11" y="11"/>
                        <a:pt x="11" y="11"/>
                      </a:cubicBezTo>
                      <a:cubicBezTo>
                        <a:pt x="12" y="9"/>
                        <a:pt x="13" y="8"/>
                        <a:pt x="13" y="6"/>
                      </a:cubicBezTo>
                      <a:cubicBezTo>
                        <a:pt x="14" y="5"/>
                        <a:pt x="15" y="4"/>
                        <a:pt x="17" y="3"/>
                      </a:cubicBezTo>
                      <a:cubicBezTo>
                        <a:pt x="18" y="2"/>
                        <a:pt x="19" y="1"/>
                        <a:pt x="20" y="1"/>
                      </a:cubicBezTo>
                      <a:cubicBezTo>
                        <a:pt x="21" y="1"/>
                        <a:pt x="23" y="0"/>
                        <a:pt x="24" y="0"/>
                      </a:cubicBezTo>
                      <a:cubicBezTo>
                        <a:pt x="25" y="0"/>
                        <a:pt x="25" y="1"/>
                        <a:pt x="26" y="1"/>
                      </a:cubicBezTo>
                      <a:cubicBezTo>
                        <a:pt x="27" y="1"/>
                        <a:pt x="28" y="1"/>
                        <a:pt x="28" y="1"/>
                      </a:cubicBezTo>
                      <a:cubicBezTo>
                        <a:pt x="28" y="12"/>
                        <a:pt x="28" y="12"/>
                        <a:pt x="28" y="12"/>
                      </a:cubicBezTo>
                      <a:cubicBezTo>
                        <a:pt x="28" y="12"/>
                        <a:pt x="28"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7" name="Freeform 33"/>
                <p:cNvSpPr>
                  <a:spLocks noEditPoints="1"/>
                </p:cNvSpPr>
                <p:nvPr/>
              </p:nvSpPr>
              <p:spPr bwMode="auto">
                <a:xfrm>
                  <a:off x="6134100" y="3451225"/>
                  <a:ext cx="49213" cy="277813"/>
                </a:xfrm>
                <a:custGeom>
                  <a:avLst/>
                  <a:gdLst>
                    <a:gd name="T0" fmla="*/ 13 w 13"/>
                    <a:gd name="T1" fmla="*/ 7 h 73"/>
                    <a:gd name="T2" fmla="*/ 13 w 13"/>
                    <a:gd name="T3" fmla="*/ 9 h 73"/>
                    <a:gd name="T4" fmla="*/ 11 w 13"/>
                    <a:gd name="T5" fmla="*/ 12 h 73"/>
                    <a:gd name="T6" fmla="*/ 9 w 13"/>
                    <a:gd name="T7" fmla="*/ 13 h 73"/>
                    <a:gd name="T8" fmla="*/ 6 w 13"/>
                    <a:gd name="T9" fmla="*/ 13 h 73"/>
                    <a:gd name="T10" fmla="*/ 4 w 13"/>
                    <a:gd name="T11" fmla="*/ 13 h 73"/>
                    <a:gd name="T12" fmla="*/ 2 w 13"/>
                    <a:gd name="T13" fmla="*/ 12 h 73"/>
                    <a:gd name="T14" fmla="*/ 0 w 13"/>
                    <a:gd name="T15" fmla="*/ 9 h 73"/>
                    <a:gd name="T16" fmla="*/ 0 w 13"/>
                    <a:gd name="T17" fmla="*/ 7 h 73"/>
                    <a:gd name="T18" fmla="*/ 0 w 13"/>
                    <a:gd name="T19" fmla="*/ 4 h 73"/>
                    <a:gd name="T20" fmla="*/ 2 w 13"/>
                    <a:gd name="T21" fmla="*/ 2 h 73"/>
                    <a:gd name="T22" fmla="*/ 4 w 13"/>
                    <a:gd name="T23" fmla="*/ 1 h 73"/>
                    <a:gd name="T24" fmla="*/ 6 w 13"/>
                    <a:gd name="T25" fmla="*/ 0 h 73"/>
                    <a:gd name="T26" fmla="*/ 9 w 13"/>
                    <a:gd name="T27" fmla="*/ 1 h 73"/>
                    <a:gd name="T28" fmla="*/ 11 w 13"/>
                    <a:gd name="T29" fmla="*/ 2 h 73"/>
                    <a:gd name="T30" fmla="*/ 13 w 13"/>
                    <a:gd name="T31" fmla="*/ 4 h 73"/>
                    <a:gd name="T32" fmla="*/ 13 w 13"/>
                    <a:gd name="T33" fmla="*/ 7 h 73"/>
                    <a:gd name="T34" fmla="*/ 1 w 13"/>
                    <a:gd name="T35" fmla="*/ 73 h 73"/>
                    <a:gd name="T36" fmla="*/ 1 w 13"/>
                    <a:gd name="T37" fmla="*/ 24 h 73"/>
                    <a:gd name="T38" fmla="*/ 12 w 13"/>
                    <a:gd name="T39" fmla="*/ 24 h 73"/>
                    <a:gd name="T40" fmla="*/ 12 w 13"/>
                    <a:gd name="T41" fmla="*/ 73 h 73"/>
                    <a:gd name="T42" fmla="*/ 1 w 13"/>
                    <a:gd name="T4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3">
                      <a:moveTo>
                        <a:pt x="13" y="7"/>
                      </a:moveTo>
                      <a:cubicBezTo>
                        <a:pt x="13" y="8"/>
                        <a:pt x="13" y="9"/>
                        <a:pt x="13" y="9"/>
                      </a:cubicBezTo>
                      <a:cubicBezTo>
                        <a:pt x="12" y="10"/>
                        <a:pt x="12" y="11"/>
                        <a:pt x="11" y="12"/>
                      </a:cubicBezTo>
                      <a:cubicBezTo>
                        <a:pt x="11" y="12"/>
                        <a:pt x="10" y="13"/>
                        <a:pt x="9" y="13"/>
                      </a:cubicBezTo>
                      <a:cubicBezTo>
                        <a:pt x="8" y="13"/>
                        <a:pt x="7" y="13"/>
                        <a:pt x="6" y="13"/>
                      </a:cubicBezTo>
                      <a:cubicBezTo>
                        <a:pt x="5" y="13"/>
                        <a:pt x="5" y="13"/>
                        <a:pt x="4" y="13"/>
                      </a:cubicBezTo>
                      <a:cubicBezTo>
                        <a:pt x="3" y="13"/>
                        <a:pt x="2" y="12"/>
                        <a:pt x="2" y="12"/>
                      </a:cubicBezTo>
                      <a:cubicBezTo>
                        <a:pt x="1" y="11"/>
                        <a:pt x="1" y="10"/>
                        <a:pt x="0" y="9"/>
                      </a:cubicBezTo>
                      <a:cubicBezTo>
                        <a:pt x="0" y="9"/>
                        <a:pt x="0" y="8"/>
                        <a:pt x="0" y="7"/>
                      </a:cubicBezTo>
                      <a:cubicBezTo>
                        <a:pt x="0" y="6"/>
                        <a:pt x="0" y="5"/>
                        <a:pt x="0" y="4"/>
                      </a:cubicBezTo>
                      <a:cubicBezTo>
                        <a:pt x="1" y="4"/>
                        <a:pt x="1" y="3"/>
                        <a:pt x="2" y="2"/>
                      </a:cubicBezTo>
                      <a:cubicBezTo>
                        <a:pt x="2" y="2"/>
                        <a:pt x="3" y="1"/>
                        <a:pt x="4" y="1"/>
                      </a:cubicBezTo>
                      <a:cubicBezTo>
                        <a:pt x="5" y="1"/>
                        <a:pt x="5" y="0"/>
                        <a:pt x="6" y="0"/>
                      </a:cubicBezTo>
                      <a:cubicBezTo>
                        <a:pt x="7" y="0"/>
                        <a:pt x="8" y="1"/>
                        <a:pt x="9" y="1"/>
                      </a:cubicBezTo>
                      <a:cubicBezTo>
                        <a:pt x="10" y="1"/>
                        <a:pt x="11" y="2"/>
                        <a:pt x="11" y="2"/>
                      </a:cubicBezTo>
                      <a:cubicBezTo>
                        <a:pt x="12" y="3"/>
                        <a:pt x="12" y="4"/>
                        <a:pt x="13" y="4"/>
                      </a:cubicBezTo>
                      <a:cubicBezTo>
                        <a:pt x="13" y="5"/>
                        <a:pt x="13" y="6"/>
                        <a:pt x="13" y="7"/>
                      </a:cubicBezTo>
                      <a:close/>
                      <a:moveTo>
                        <a:pt x="1" y="73"/>
                      </a:moveTo>
                      <a:cubicBezTo>
                        <a:pt x="1" y="24"/>
                        <a:pt x="1" y="24"/>
                        <a:pt x="1" y="24"/>
                      </a:cubicBezTo>
                      <a:cubicBezTo>
                        <a:pt x="12" y="24"/>
                        <a:pt x="12" y="24"/>
                        <a:pt x="12" y="24"/>
                      </a:cubicBezTo>
                      <a:cubicBezTo>
                        <a:pt x="12" y="73"/>
                        <a:pt x="12" y="73"/>
                        <a:pt x="12" y="73"/>
                      </a:cubicBezTo>
                      <a:lnTo>
                        <a:pt x="1"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8" name="Freeform 34"/>
                <p:cNvSpPr>
                  <a:spLocks noEditPoints="1"/>
                </p:cNvSpPr>
                <p:nvPr/>
              </p:nvSpPr>
              <p:spPr bwMode="auto">
                <a:xfrm>
                  <a:off x="6219825" y="3538538"/>
                  <a:ext cx="169863" cy="198438"/>
                </a:xfrm>
                <a:custGeom>
                  <a:avLst/>
                  <a:gdLst>
                    <a:gd name="T0" fmla="*/ 12 w 45"/>
                    <a:gd name="T1" fmla="*/ 29 h 52"/>
                    <a:gd name="T2" fmla="*/ 16 w 45"/>
                    <a:gd name="T3" fmla="*/ 39 h 52"/>
                    <a:gd name="T4" fmla="*/ 26 w 45"/>
                    <a:gd name="T5" fmla="*/ 43 h 52"/>
                    <a:gd name="T6" fmla="*/ 34 w 45"/>
                    <a:gd name="T7" fmla="*/ 42 h 52"/>
                    <a:gd name="T8" fmla="*/ 41 w 45"/>
                    <a:gd name="T9" fmla="*/ 38 h 52"/>
                    <a:gd name="T10" fmla="*/ 41 w 45"/>
                    <a:gd name="T11" fmla="*/ 48 h 52"/>
                    <a:gd name="T12" fmla="*/ 39 w 45"/>
                    <a:gd name="T13" fmla="*/ 49 h 52"/>
                    <a:gd name="T14" fmla="*/ 35 w 45"/>
                    <a:gd name="T15" fmla="*/ 50 h 52"/>
                    <a:gd name="T16" fmla="*/ 30 w 45"/>
                    <a:gd name="T17" fmla="*/ 51 h 52"/>
                    <a:gd name="T18" fmla="*/ 24 w 45"/>
                    <a:gd name="T19" fmla="*/ 52 h 52"/>
                    <a:gd name="T20" fmla="*/ 14 w 45"/>
                    <a:gd name="T21" fmla="*/ 50 h 52"/>
                    <a:gd name="T22" fmla="*/ 7 w 45"/>
                    <a:gd name="T23" fmla="*/ 45 h 52"/>
                    <a:gd name="T24" fmla="*/ 2 w 45"/>
                    <a:gd name="T25" fmla="*/ 37 h 52"/>
                    <a:gd name="T26" fmla="*/ 0 w 45"/>
                    <a:gd name="T27" fmla="*/ 26 h 52"/>
                    <a:gd name="T28" fmla="*/ 2 w 45"/>
                    <a:gd name="T29" fmla="*/ 15 h 52"/>
                    <a:gd name="T30" fmla="*/ 8 w 45"/>
                    <a:gd name="T31" fmla="*/ 7 h 52"/>
                    <a:gd name="T32" fmla="*/ 15 w 45"/>
                    <a:gd name="T33" fmla="*/ 2 h 52"/>
                    <a:gd name="T34" fmla="*/ 24 w 45"/>
                    <a:gd name="T35" fmla="*/ 0 h 52"/>
                    <a:gd name="T36" fmla="*/ 33 w 45"/>
                    <a:gd name="T37" fmla="*/ 2 h 52"/>
                    <a:gd name="T38" fmla="*/ 40 w 45"/>
                    <a:gd name="T39" fmla="*/ 7 h 52"/>
                    <a:gd name="T40" fmla="*/ 44 w 45"/>
                    <a:gd name="T41" fmla="*/ 14 h 52"/>
                    <a:gd name="T42" fmla="*/ 45 w 45"/>
                    <a:gd name="T43" fmla="*/ 24 h 52"/>
                    <a:gd name="T44" fmla="*/ 45 w 45"/>
                    <a:gd name="T45" fmla="*/ 29 h 52"/>
                    <a:gd name="T46" fmla="*/ 12 w 45"/>
                    <a:gd name="T47" fmla="*/ 29 h 52"/>
                    <a:gd name="T48" fmla="*/ 33 w 45"/>
                    <a:gd name="T49" fmla="*/ 16 h 52"/>
                    <a:gd name="T50" fmla="*/ 32 w 45"/>
                    <a:gd name="T51" fmla="*/ 12 h 52"/>
                    <a:gd name="T52" fmla="*/ 28 w 45"/>
                    <a:gd name="T53" fmla="*/ 10 h 52"/>
                    <a:gd name="T54" fmla="*/ 24 w 45"/>
                    <a:gd name="T55" fmla="*/ 9 h 52"/>
                    <a:gd name="T56" fmla="*/ 19 w 45"/>
                    <a:gd name="T57" fmla="*/ 10 h 52"/>
                    <a:gd name="T58" fmla="*/ 16 w 45"/>
                    <a:gd name="T59" fmla="*/ 12 h 52"/>
                    <a:gd name="T60" fmla="*/ 13 w 45"/>
                    <a:gd name="T61" fmla="*/ 16 h 52"/>
                    <a:gd name="T62" fmla="*/ 12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2" y="29"/>
                      </a:moveTo>
                      <a:cubicBezTo>
                        <a:pt x="12" y="34"/>
                        <a:pt x="13" y="37"/>
                        <a:pt x="16" y="39"/>
                      </a:cubicBezTo>
                      <a:cubicBezTo>
                        <a:pt x="18" y="42"/>
                        <a:pt x="22" y="43"/>
                        <a:pt x="26" y="43"/>
                      </a:cubicBezTo>
                      <a:cubicBezTo>
                        <a:pt x="29" y="43"/>
                        <a:pt x="32" y="42"/>
                        <a:pt x="34" y="42"/>
                      </a:cubicBezTo>
                      <a:cubicBezTo>
                        <a:pt x="37" y="41"/>
                        <a:pt x="39" y="40"/>
                        <a:pt x="41" y="38"/>
                      </a:cubicBezTo>
                      <a:cubicBezTo>
                        <a:pt x="41" y="48"/>
                        <a:pt x="41" y="48"/>
                        <a:pt x="41" y="48"/>
                      </a:cubicBezTo>
                      <a:cubicBezTo>
                        <a:pt x="41" y="48"/>
                        <a:pt x="40" y="48"/>
                        <a:pt x="39" y="49"/>
                      </a:cubicBezTo>
                      <a:cubicBezTo>
                        <a:pt x="37" y="49"/>
                        <a:pt x="36" y="50"/>
                        <a:pt x="35" y="50"/>
                      </a:cubicBezTo>
                      <a:cubicBezTo>
                        <a:pt x="33" y="51"/>
                        <a:pt x="32" y="51"/>
                        <a:pt x="30" y="51"/>
                      </a:cubicBezTo>
                      <a:cubicBezTo>
                        <a:pt x="28" y="52"/>
                        <a:pt x="26" y="52"/>
                        <a:pt x="24" y="52"/>
                      </a:cubicBezTo>
                      <a:cubicBezTo>
                        <a:pt x="20" y="52"/>
                        <a:pt x="17" y="51"/>
                        <a:pt x="14" y="50"/>
                      </a:cubicBezTo>
                      <a:cubicBezTo>
                        <a:pt x="11" y="49"/>
                        <a:pt x="9" y="47"/>
                        <a:pt x="7" y="45"/>
                      </a:cubicBezTo>
                      <a:cubicBezTo>
                        <a:pt x="5" y="43"/>
                        <a:pt x="3" y="40"/>
                        <a:pt x="2" y="37"/>
                      </a:cubicBezTo>
                      <a:cubicBezTo>
                        <a:pt x="1" y="34"/>
                        <a:pt x="0" y="30"/>
                        <a:pt x="0" y="26"/>
                      </a:cubicBezTo>
                      <a:cubicBezTo>
                        <a:pt x="0" y="22"/>
                        <a:pt x="1" y="18"/>
                        <a:pt x="2" y="15"/>
                      </a:cubicBezTo>
                      <a:cubicBezTo>
                        <a:pt x="4" y="11"/>
                        <a:pt x="6" y="9"/>
                        <a:pt x="8" y="7"/>
                      </a:cubicBezTo>
                      <a:cubicBezTo>
                        <a:pt x="10" y="4"/>
                        <a:pt x="13" y="3"/>
                        <a:pt x="15" y="2"/>
                      </a:cubicBezTo>
                      <a:cubicBezTo>
                        <a:pt x="18" y="1"/>
                        <a:pt x="21" y="0"/>
                        <a:pt x="24" y="0"/>
                      </a:cubicBezTo>
                      <a:cubicBezTo>
                        <a:pt x="27" y="0"/>
                        <a:pt x="30" y="1"/>
                        <a:pt x="33" y="2"/>
                      </a:cubicBezTo>
                      <a:cubicBezTo>
                        <a:pt x="36" y="3"/>
                        <a:pt x="38" y="5"/>
                        <a:pt x="40" y="7"/>
                      </a:cubicBezTo>
                      <a:cubicBezTo>
                        <a:pt x="42" y="9"/>
                        <a:pt x="43" y="11"/>
                        <a:pt x="44" y="14"/>
                      </a:cubicBezTo>
                      <a:cubicBezTo>
                        <a:pt x="45" y="17"/>
                        <a:pt x="45" y="20"/>
                        <a:pt x="45" y="24"/>
                      </a:cubicBezTo>
                      <a:cubicBezTo>
                        <a:pt x="45" y="29"/>
                        <a:pt x="45" y="29"/>
                        <a:pt x="45" y="29"/>
                      </a:cubicBezTo>
                      <a:lnTo>
                        <a:pt x="12" y="29"/>
                      </a:lnTo>
                      <a:close/>
                      <a:moveTo>
                        <a:pt x="33" y="16"/>
                      </a:moveTo>
                      <a:cubicBezTo>
                        <a:pt x="33" y="15"/>
                        <a:pt x="32" y="13"/>
                        <a:pt x="32" y="12"/>
                      </a:cubicBezTo>
                      <a:cubicBezTo>
                        <a:pt x="31" y="11"/>
                        <a:pt x="30" y="10"/>
                        <a:pt x="28" y="10"/>
                      </a:cubicBezTo>
                      <a:cubicBezTo>
                        <a:pt x="27" y="9"/>
                        <a:pt x="26" y="9"/>
                        <a:pt x="24" y="9"/>
                      </a:cubicBezTo>
                      <a:cubicBezTo>
                        <a:pt x="22" y="9"/>
                        <a:pt x="21" y="9"/>
                        <a:pt x="19" y="10"/>
                      </a:cubicBezTo>
                      <a:cubicBezTo>
                        <a:pt x="18" y="10"/>
                        <a:pt x="17" y="11"/>
                        <a:pt x="16" y="12"/>
                      </a:cubicBezTo>
                      <a:cubicBezTo>
                        <a:pt x="15" y="13"/>
                        <a:pt x="14" y="14"/>
                        <a:pt x="13" y="16"/>
                      </a:cubicBezTo>
                      <a:cubicBezTo>
                        <a:pt x="12" y="17"/>
                        <a:pt x="12" y="19"/>
                        <a:pt x="12" y="21"/>
                      </a:cubicBezTo>
                      <a:cubicBezTo>
                        <a:pt x="34" y="21"/>
                        <a:pt x="34" y="21"/>
                        <a:pt x="34" y="21"/>
                      </a:cubicBezTo>
                      <a:cubicBezTo>
                        <a:pt x="34" y="19"/>
                        <a:pt x="34"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39" name="Freeform 35"/>
                <p:cNvSpPr>
                  <a:spLocks/>
                </p:cNvSpPr>
                <p:nvPr/>
              </p:nvSpPr>
              <p:spPr bwMode="auto">
                <a:xfrm>
                  <a:off x="6430963" y="3538538"/>
                  <a:ext cx="161925" cy="190500"/>
                </a:xfrm>
                <a:custGeom>
                  <a:avLst/>
                  <a:gdLst>
                    <a:gd name="T0" fmla="*/ 32 w 43"/>
                    <a:gd name="T1" fmla="*/ 50 h 50"/>
                    <a:gd name="T2" fmla="*/ 32 w 43"/>
                    <a:gd name="T3" fmla="*/ 23 h 50"/>
                    <a:gd name="T4" fmla="*/ 30 w 43"/>
                    <a:gd name="T5" fmla="*/ 13 h 50"/>
                    <a:gd name="T6" fmla="*/ 22 w 43"/>
                    <a:gd name="T7" fmla="*/ 9 h 50"/>
                    <a:gd name="T8" fmla="*/ 18 w 43"/>
                    <a:gd name="T9" fmla="*/ 10 h 50"/>
                    <a:gd name="T10" fmla="*/ 14 w 43"/>
                    <a:gd name="T11" fmla="*/ 13 h 50"/>
                    <a:gd name="T12" fmla="*/ 12 w 43"/>
                    <a:gd name="T13" fmla="*/ 17 h 50"/>
                    <a:gd name="T14" fmla="*/ 11 w 43"/>
                    <a:gd name="T15" fmla="*/ 23 h 50"/>
                    <a:gd name="T16" fmla="*/ 11 w 43"/>
                    <a:gd name="T17" fmla="*/ 50 h 50"/>
                    <a:gd name="T18" fmla="*/ 0 w 43"/>
                    <a:gd name="T19" fmla="*/ 50 h 50"/>
                    <a:gd name="T20" fmla="*/ 0 w 43"/>
                    <a:gd name="T21" fmla="*/ 1 h 50"/>
                    <a:gd name="T22" fmla="*/ 11 w 43"/>
                    <a:gd name="T23" fmla="*/ 1 h 50"/>
                    <a:gd name="T24" fmla="*/ 11 w 43"/>
                    <a:gd name="T25" fmla="*/ 9 h 50"/>
                    <a:gd name="T26" fmla="*/ 11 w 43"/>
                    <a:gd name="T27" fmla="*/ 9 h 50"/>
                    <a:gd name="T28" fmla="*/ 18 w 43"/>
                    <a:gd name="T29" fmla="*/ 2 h 50"/>
                    <a:gd name="T30" fmla="*/ 27 w 43"/>
                    <a:gd name="T31" fmla="*/ 0 h 50"/>
                    <a:gd name="T32" fmla="*/ 39 w 43"/>
                    <a:gd name="T33" fmla="*/ 5 h 50"/>
                    <a:gd name="T34" fmla="*/ 43 w 43"/>
                    <a:gd name="T35" fmla="*/ 20 h 50"/>
                    <a:gd name="T36" fmla="*/ 43 w 43"/>
                    <a:gd name="T37" fmla="*/ 50 h 50"/>
                    <a:gd name="T38" fmla="*/ 32 w 43"/>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0">
                      <a:moveTo>
                        <a:pt x="32" y="50"/>
                      </a:moveTo>
                      <a:cubicBezTo>
                        <a:pt x="32" y="23"/>
                        <a:pt x="32" y="23"/>
                        <a:pt x="32" y="23"/>
                      </a:cubicBezTo>
                      <a:cubicBezTo>
                        <a:pt x="32" y="18"/>
                        <a:pt x="31" y="15"/>
                        <a:pt x="30" y="13"/>
                      </a:cubicBezTo>
                      <a:cubicBezTo>
                        <a:pt x="28" y="10"/>
                        <a:pt x="26" y="9"/>
                        <a:pt x="22" y="9"/>
                      </a:cubicBezTo>
                      <a:cubicBezTo>
                        <a:pt x="21" y="9"/>
                        <a:pt x="19" y="10"/>
                        <a:pt x="18" y="10"/>
                      </a:cubicBezTo>
                      <a:cubicBezTo>
                        <a:pt x="16" y="11"/>
                        <a:pt x="15" y="12"/>
                        <a:pt x="14" y="13"/>
                      </a:cubicBezTo>
                      <a:cubicBezTo>
                        <a:pt x="13" y="14"/>
                        <a:pt x="12" y="16"/>
                        <a:pt x="12" y="17"/>
                      </a:cubicBezTo>
                      <a:cubicBezTo>
                        <a:pt x="11" y="19"/>
                        <a:pt x="11" y="21"/>
                        <a:pt x="11" y="23"/>
                      </a:cubicBezTo>
                      <a:cubicBezTo>
                        <a:pt x="11" y="50"/>
                        <a:pt x="11" y="50"/>
                        <a:pt x="11" y="50"/>
                      </a:cubicBezTo>
                      <a:cubicBezTo>
                        <a:pt x="0" y="50"/>
                        <a:pt x="0" y="50"/>
                        <a:pt x="0" y="50"/>
                      </a:cubicBezTo>
                      <a:cubicBezTo>
                        <a:pt x="0" y="1"/>
                        <a:pt x="0" y="1"/>
                        <a:pt x="0" y="1"/>
                      </a:cubicBezTo>
                      <a:cubicBezTo>
                        <a:pt x="11" y="1"/>
                        <a:pt x="11" y="1"/>
                        <a:pt x="11" y="1"/>
                      </a:cubicBezTo>
                      <a:cubicBezTo>
                        <a:pt x="11" y="9"/>
                        <a:pt x="11" y="9"/>
                        <a:pt x="11" y="9"/>
                      </a:cubicBezTo>
                      <a:cubicBezTo>
                        <a:pt x="11" y="9"/>
                        <a:pt x="11" y="9"/>
                        <a:pt x="11" y="9"/>
                      </a:cubicBezTo>
                      <a:cubicBezTo>
                        <a:pt x="13" y="6"/>
                        <a:pt x="15" y="4"/>
                        <a:pt x="18" y="2"/>
                      </a:cubicBezTo>
                      <a:cubicBezTo>
                        <a:pt x="21" y="1"/>
                        <a:pt x="24" y="0"/>
                        <a:pt x="27" y="0"/>
                      </a:cubicBezTo>
                      <a:cubicBezTo>
                        <a:pt x="32" y="0"/>
                        <a:pt x="36" y="2"/>
                        <a:pt x="39" y="5"/>
                      </a:cubicBezTo>
                      <a:cubicBezTo>
                        <a:pt x="42" y="8"/>
                        <a:pt x="43" y="14"/>
                        <a:pt x="43" y="20"/>
                      </a:cubicBezTo>
                      <a:cubicBezTo>
                        <a:pt x="43" y="50"/>
                        <a:pt x="43" y="50"/>
                        <a:pt x="43" y="50"/>
                      </a:cubicBezTo>
                      <a:lnTo>
                        <a:pt x="32"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0" name="Freeform 36"/>
                <p:cNvSpPr>
                  <a:spLocks/>
                </p:cNvSpPr>
                <p:nvPr/>
              </p:nvSpPr>
              <p:spPr bwMode="auto">
                <a:xfrm>
                  <a:off x="6634163" y="3538538"/>
                  <a:ext cx="142875" cy="198438"/>
                </a:xfrm>
                <a:custGeom>
                  <a:avLst/>
                  <a:gdLst>
                    <a:gd name="T0" fmla="*/ 32 w 38"/>
                    <a:gd name="T1" fmla="*/ 51 h 52"/>
                    <a:gd name="T2" fmla="*/ 24 w 38"/>
                    <a:gd name="T3" fmla="*/ 52 h 52"/>
                    <a:gd name="T4" fmla="*/ 14 w 38"/>
                    <a:gd name="T5" fmla="*/ 50 h 52"/>
                    <a:gd name="T6" fmla="*/ 6 w 38"/>
                    <a:gd name="T7" fmla="*/ 45 h 52"/>
                    <a:gd name="T8" fmla="*/ 1 w 38"/>
                    <a:gd name="T9" fmla="*/ 37 h 52"/>
                    <a:gd name="T10" fmla="*/ 0 w 38"/>
                    <a:gd name="T11" fmla="*/ 27 h 52"/>
                    <a:gd name="T12" fmla="*/ 1 w 38"/>
                    <a:gd name="T13" fmla="*/ 16 h 52"/>
                    <a:gd name="T14" fmla="*/ 7 w 38"/>
                    <a:gd name="T15" fmla="*/ 8 h 52"/>
                    <a:gd name="T16" fmla="*/ 15 w 38"/>
                    <a:gd name="T17" fmla="*/ 2 h 52"/>
                    <a:gd name="T18" fmla="*/ 26 w 38"/>
                    <a:gd name="T19" fmla="*/ 0 h 52"/>
                    <a:gd name="T20" fmla="*/ 30 w 38"/>
                    <a:gd name="T21" fmla="*/ 0 h 52"/>
                    <a:gd name="T22" fmla="*/ 33 w 38"/>
                    <a:gd name="T23" fmla="*/ 1 h 52"/>
                    <a:gd name="T24" fmla="*/ 36 w 38"/>
                    <a:gd name="T25" fmla="*/ 2 h 52"/>
                    <a:gd name="T26" fmla="*/ 38 w 38"/>
                    <a:gd name="T27" fmla="*/ 3 h 52"/>
                    <a:gd name="T28" fmla="*/ 38 w 38"/>
                    <a:gd name="T29" fmla="*/ 13 h 52"/>
                    <a:gd name="T30" fmla="*/ 33 w 38"/>
                    <a:gd name="T31" fmla="*/ 10 h 52"/>
                    <a:gd name="T32" fmla="*/ 27 w 38"/>
                    <a:gd name="T33" fmla="*/ 9 h 52"/>
                    <a:gd name="T34" fmla="*/ 20 w 38"/>
                    <a:gd name="T35" fmla="*/ 10 h 52"/>
                    <a:gd name="T36" fmla="*/ 16 w 38"/>
                    <a:gd name="T37" fmla="*/ 14 h 52"/>
                    <a:gd name="T38" fmla="*/ 12 w 38"/>
                    <a:gd name="T39" fmla="*/ 19 h 52"/>
                    <a:gd name="T40" fmla="*/ 11 w 38"/>
                    <a:gd name="T41" fmla="*/ 26 h 52"/>
                    <a:gd name="T42" fmla="*/ 12 w 38"/>
                    <a:gd name="T43" fmla="*/ 33 h 52"/>
                    <a:gd name="T44" fmla="*/ 15 w 38"/>
                    <a:gd name="T45" fmla="*/ 38 h 52"/>
                    <a:gd name="T46" fmla="*/ 20 w 38"/>
                    <a:gd name="T47" fmla="*/ 41 h 52"/>
                    <a:gd name="T48" fmla="*/ 26 w 38"/>
                    <a:gd name="T49" fmla="*/ 43 h 52"/>
                    <a:gd name="T50" fmla="*/ 29 w 38"/>
                    <a:gd name="T51" fmla="*/ 42 h 52"/>
                    <a:gd name="T52" fmla="*/ 32 w 38"/>
                    <a:gd name="T53" fmla="*/ 41 h 52"/>
                    <a:gd name="T54" fmla="*/ 35 w 38"/>
                    <a:gd name="T55" fmla="*/ 40 h 52"/>
                    <a:gd name="T56" fmla="*/ 38 w 38"/>
                    <a:gd name="T57" fmla="*/ 38 h 52"/>
                    <a:gd name="T58" fmla="*/ 38 w 38"/>
                    <a:gd name="T59" fmla="*/ 48 h 52"/>
                    <a:gd name="T60" fmla="*/ 32 w 38"/>
                    <a:gd name="T6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2">
                      <a:moveTo>
                        <a:pt x="32" y="51"/>
                      </a:moveTo>
                      <a:cubicBezTo>
                        <a:pt x="30" y="51"/>
                        <a:pt x="27" y="52"/>
                        <a:pt x="24" y="52"/>
                      </a:cubicBezTo>
                      <a:cubicBezTo>
                        <a:pt x="20" y="52"/>
                        <a:pt x="17" y="51"/>
                        <a:pt x="14" y="50"/>
                      </a:cubicBezTo>
                      <a:cubicBezTo>
                        <a:pt x="11" y="49"/>
                        <a:pt x="8" y="47"/>
                        <a:pt x="6" y="45"/>
                      </a:cubicBezTo>
                      <a:cubicBezTo>
                        <a:pt x="4" y="43"/>
                        <a:pt x="2" y="40"/>
                        <a:pt x="1" y="37"/>
                      </a:cubicBezTo>
                      <a:cubicBezTo>
                        <a:pt x="0" y="34"/>
                        <a:pt x="0" y="31"/>
                        <a:pt x="0" y="27"/>
                      </a:cubicBezTo>
                      <a:cubicBezTo>
                        <a:pt x="0" y="23"/>
                        <a:pt x="0" y="19"/>
                        <a:pt x="1" y="16"/>
                      </a:cubicBezTo>
                      <a:cubicBezTo>
                        <a:pt x="3" y="13"/>
                        <a:pt x="4" y="10"/>
                        <a:pt x="7" y="8"/>
                      </a:cubicBezTo>
                      <a:cubicBezTo>
                        <a:pt x="9" y="5"/>
                        <a:pt x="12" y="3"/>
                        <a:pt x="15" y="2"/>
                      </a:cubicBezTo>
                      <a:cubicBezTo>
                        <a:pt x="18" y="1"/>
                        <a:pt x="22" y="0"/>
                        <a:pt x="26" y="0"/>
                      </a:cubicBezTo>
                      <a:cubicBezTo>
                        <a:pt x="27" y="0"/>
                        <a:pt x="29" y="0"/>
                        <a:pt x="30" y="0"/>
                      </a:cubicBezTo>
                      <a:cubicBezTo>
                        <a:pt x="31" y="1"/>
                        <a:pt x="32" y="1"/>
                        <a:pt x="33" y="1"/>
                      </a:cubicBezTo>
                      <a:cubicBezTo>
                        <a:pt x="34" y="1"/>
                        <a:pt x="35" y="2"/>
                        <a:pt x="36" y="2"/>
                      </a:cubicBezTo>
                      <a:cubicBezTo>
                        <a:pt x="37" y="2"/>
                        <a:pt x="37" y="2"/>
                        <a:pt x="38" y="3"/>
                      </a:cubicBezTo>
                      <a:cubicBezTo>
                        <a:pt x="38" y="13"/>
                        <a:pt x="38" y="13"/>
                        <a:pt x="38" y="13"/>
                      </a:cubicBezTo>
                      <a:cubicBezTo>
                        <a:pt x="36" y="12"/>
                        <a:pt x="35" y="11"/>
                        <a:pt x="33" y="10"/>
                      </a:cubicBezTo>
                      <a:cubicBezTo>
                        <a:pt x="31" y="10"/>
                        <a:pt x="29" y="9"/>
                        <a:pt x="27" y="9"/>
                      </a:cubicBezTo>
                      <a:cubicBezTo>
                        <a:pt x="24" y="9"/>
                        <a:pt x="22" y="10"/>
                        <a:pt x="20" y="10"/>
                      </a:cubicBezTo>
                      <a:cubicBezTo>
                        <a:pt x="19" y="11"/>
                        <a:pt x="17" y="12"/>
                        <a:pt x="16" y="14"/>
                      </a:cubicBezTo>
                      <a:cubicBezTo>
                        <a:pt x="14" y="15"/>
                        <a:pt x="13" y="17"/>
                        <a:pt x="12" y="19"/>
                      </a:cubicBezTo>
                      <a:cubicBezTo>
                        <a:pt x="11" y="21"/>
                        <a:pt x="11" y="23"/>
                        <a:pt x="11" y="26"/>
                      </a:cubicBezTo>
                      <a:cubicBezTo>
                        <a:pt x="11" y="29"/>
                        <a:pt x="11" y="31"/>
                        <a:pt x="12" y="33"/>
                      </a:cubicBezTo>
                      <a:cubicBezTo>
                        <a:pt x="13" y="35"/>
                        <a:pt x="14" y="37"/>
                        <a:pt x="15" y="38"/>
                      </a:cubicBezTo>
                      <a:cubicBezTo>
                        <a:pt x="16" y="40"/>
                        <a:pt x="18" y="41"/>
                        <a:pt x="20" y="41"/>
                      </a:cubicBezTo>
                      <a:cubicBezTo>
                        <a:pt x="22" y="42"/>
                        <a:pt x="24" y="43"/>
                        <a:pt x="26" y="43"/>
                      </a:cubicBezTo>
                      <a:cubicBezTo>
                        <a:pt x="27" y="43"/>
                        <a:pt x="28" y="43"/>
                        <a:pt x="29" y="42"/>
                      </a:cubicBezTo>
                      <a:cubicBezTo>
                        <a:pt x="30" y="42"/>
                        <a:pt x="31" y="42"/>
                        <a:pt x="32" y="41"/>
                      </a:cubicBezTo>
                      <a:cubicBezTo>
                        <a:pt x="33" y="41"/>
                        <a:pt x="34" y="41"/>
                        <a:pt x="35" y="40"/>
                      </a:cubicBezTo>
                      <a:cubicBezTo>
                        <a:pt x="36" y="40"/>
                        <a:pt x="37" y="39"/>
                        <a:pt x="38" y="38"/>
                      </a:cubicBezTo>
                      <a:cubicBezTo>
                        <a:pt x="38" y="48"/>
                        <a:pt x="38" y="48"/>
                        <a:pt x="38" y="48"/>
                      </a:cubicBezTo>
                      <a:cubicBezTo>
                        <a:pt x="36" y="49"/>
                        <a:pt x="34" y="50"/>
                        <a:pt x="3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sp>
              <p:nvSpPr>
                <p:cNvPr id="241" name="Freeform 37"/>
                <p:cNvSpPr>
                  <a:spLocks noEditPoints="1"/>
                </p:cNvSpPr>
                <p:nvPr/>
              </p:nvSpPr>
              <p:spPr bwMode="auto">
                <a:xfrm>
                  <a:off x="6807200" y="3538538"/>
                  <a:ext cx="169863" cy="198438"/>
                </a:xfrm>
                <a:custGeom>
                  <a:avLst/>
                  <a:gdLst>
                    <a:gd name="T0" fmla="*/ 11 w 45"/>
                    <a:gd name="T1" fmla="*/ 29 h 52"/>
                    <a:gd name="T2" fmla="*/ 15 w 45"/>
                    <a:gd name="T3" fmla="*/ 39 h 52"/>
                    <a:gd name="T4" fmla="*/ 26 w 45"/>
                    <a:gd name="T5" fmla="*/ 43 h 52"/>
                    <a:gd name="T6" fmla="*/ 34 w 45"/>
                    <a:gd name="T7" fmla="*/ 42 h 52"/>
                    <a:gd name="T8" fmla="*/ 41 w 45"/>
                    <a:gd name="T9" fmla="*/ 38 h 52"/>
                    <a:gd name="T10" fmla="*/ 41 w 45"/>
                    <a:gd name="T11" fmla="*/ 48 h 52"/>
                    <a:gd name="T12" fmla="*/ 38 w 45"/>
                    <a:gd name="T13" fmla="*/ 49 h 52"/>
                    <a:gd name="T14" fmla="*/ 34 w 45"/>
                    <a:gd name="T15" fmla="*/ 50 h 52"/>
                    <a:gd name="T16" fmla="*/ 29 w 45"/>
                    <a:gd name="T17" fmla="*/ 51 h 52"/>
                    <a:gd name="T18" fmla="*/ 23 w 45"/>
                    <a:gd name="T19" fmla="*/ 52 h 52"/>
                    <a:gd name="T20" fmla="*/ 13 w 45"/>
                    <a:gd name="T21" fmla="*/ 50 h 52"/>
                    <a:gd name="T22" fmla="*/ 6 w 45"/>
                    <a:gd name="T23" fmla="*/ 45 h 52"/>
                    <a:gd name="T24" fmla="*/ 1 w 45"/>
                    <a:gd name="T25" fmla="*/ 37 h 52"/>
                    <a:gd name="T26" fmla="*/ 0 w 45"/>
                    <a:gd name="T27" fmla="*/ 26 h 52"/>
                    <a:gd name="T28" fmla="*/ 2 w 45"/>
                    <a:gd name="T29" fmla="*/ 15 h 52"/>
                    <a:gd name="T30" fmla="*/ 7 w 45"/>
                    <a:gd name="T31" fmla="*/ 7 h 52"/>
                    <a:gd name="T32" fmla="*/ 15 w 45"/>
                    <a:gd name="T33" fmla="*/ 2 h 52"/>
                    <a:gd name="T34" fmla="*/ 23 w 45"/>
                    <a:gd name="T35" fmla="*/ 0 h 52"/>
                    <a:gd name="T36" fmla="*/ 32 w 45"/>
                    <a:gd name="T37" fmla="*/ 2 h 52"/>
                    <a:gd name="T38" fmla="*/ 39 w 45"/>
                    <a:gd name="T39" fmla="*/ 7 h 52"/>
                    <a:gd name="T40" fmla="*/ 43 w 45"/>
                    <a:gd name="T41" fmla="*/ 14 h 52"/>
                    <a:gd name="T42" fmla="*/ 45 w 45"/>
                    <a:gd name="T43" fmla="*/ 24 h 52"/>
                    <a:gd name="T44" fmla="*/ 45 w 45"/>
                    <a:gd name="T45" fmla="*/ 29 h 52"/>
                    <a:gd name="T46" fmla="*/ 11 w 45"/>
                    <a:gd name="T47" fmla="*/ 29 h 52"/>
                    <a:gd name="T48" fmla="*/ 33 w 45"/>
                    <a:gd name="T49" fmla="*/ 16 h 52"/>
                    <a:gd name="T50" fmla="*/ 31 w 45"/>
                    <a:gd name="T51" fmla="*/ 12 h 52"/>
                    <a:gd name="T52" fmla="*/ 28 w 45"/>
                    <a:gd name="T53" fmla="*/ 10 h 52"/>
                    <a:gd name="T54" fmla="*/ 23 w 45"/>
                    <a:gd name="T55" fmla="*/ 9 h 52"/>
                    <a:gd name="T56" fmla="*/ 19 w 45"/>
                    <a:gd name="T57" fmla="*/ 10 h 52"/>
                    <a:gd name="T58" fmla="*/ 15 w 45"/>
                    <a:gd name="T59" fmla="*/ 12 h 52"/>
                    <a:gd name="T60" fmla="*/ 13 w 45"/>
                    <a:gd name="T61" fmla="*/ 16 h 52"/>
                    <a:gd name="T62" fmla="*/ 11 w 45"/>
                    <a:gd name="T63" fmla="*/ 21 h 52"/>
                    <a:gd name="T64" fmla="*/ 34 w 45"/>
                    <a:gd name="T65" fmla="*/ 21 h 52"/>
                    <a:gd name="T66" fmla="*/ 33 w 45"/>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11" y="29"/>
                      </a:moveTo>
                      <a:cubicBezTo>
                        <a:pt x="11" y="34"/>
                        <a:pt x="13" y="37"/>
                        <a:pt x="15" y="39"/>
                      </a:cubicBezTo>
                      <a:cubicBezTo>
                        <a:pt x="18" y="42"/>
                        <a:pt x="21" y="43"/>
                        <a:pt x="26" y="43"/>
                      </a:cubicBezTo>
                      <a:cubicBezTo>
                        <a:pt x="29" y="43"/>
                        <a:pt x="31" y="42"/>
                        <a:pt x="34" y="42"/>
                      </a:cubicBezTo>
                      <a:cubicBezTo>
                        <a:pt x="36" y="41"/>
                        <a:pt x="39" y="40"/>
                        <a:pt x="41" y="38"/>
                      </a:cubicBezTo>
                      <a:cubicBezTo>
                        <a:pt x="41" y="48"/>
                        <a:pt x="41" y="48"/>
                        <a:pt x="41" y="48"/>
                      </a:cubicBezTo>
                      <a:cubicBezTo>
                        <a:pt x="40" y="48"/>
                        <a:pt x="39" y="48"/>
                        <a:pt x="38" y="49"/>
                      </a:cubicBezTo>
                      <a:cubicBezTo>
                        <a:pt x="37" y="49"/>
                        <a:pt x="36" y="50"/>
                        <a:pt x="34" y="50"/>
                      </a:cubicBezTo>
                      <a:cubicBezTo>
                        <a:pt x="33" y="51"/>
                        <a:pt x="31" y="51"/>
                        <a:pt x="29" y="51"/>
                      </a:cubicBezTo>
                      <a:cubicBezTo>
                        <a:pt x="27" y="52"/>
                        <a:pt x="25" y="52"/>
                        <a:pt x="23" y="52"/>
                      </a:cubicBezTo>
                      <a:cubicBezTo>
                        <a:pt x="20" y="52"/>
                        <a:pt x="16" y="51"/>
                        <a:pt x="13" y="50"/>
                      </a:cubicBezTo>
                      <a:cubicBezTo>
                        <a:pt x="10" y="49"/>
                        <a:pt x="8" y="47"/>
                        <a:pt x="6" y="45"/>
                      </a:cubicBezTo>
                      <a:cubicBezTo>
                        <a:pt x="4" y="43"/>
                        <a:pt x="2" y="40"/>
                        <a:pt x="1" y="37"/>
                      </a:cubicBezTo>
                      <a:cubicBezTo>
                        <a:pt x="0" y="34"/>
                        <a:pt x="0" y="30"/>
                        <a:pt x="0" y="26"/>
                      </a:cubicBezTo>
                      <a:cubicBezTo>
                        <a:pt x="0" y="22"/>
                        <a:pt x="0" y="18"/>
                        <a:pt x="2" y="15"/>
                      </a:cubicBezTo>
                      <a:cubicBezTo>
                        <a:pt x="3" y="11"/>
                        <a:pt x="5" y="9"/>
                        <a:pt x="7" y="7"/>
                      </a:cubicBezTo>
                      <a:cubicBezTo>
                        <a:pt x="9" y="4"/>
                        <a:pt x="12" y="3"/>
                        <a:pt x="15" y="2"/>
                      </a:cubicBezTo>
                      <a:cubicBezTo>
                        <a:pt x="18" y="1"/>
                        <a:pt x="20" y="0"/>
                        <a:pt x="23" y="0"/>
                      </a:cubicBezTo>
                      <a:cubicBezTo>
                        <a:pt x="27" y="0"/>
                        <a:pt x="30" y="1"/>
                        <a:pt x="32" y="2"/>
                      </a:cubicBezTo>
                      <a:cubicBezTo>
                        <a:pt x="35" y="3"/>
                        <a:pt x="37" y="5"/>
                        <a:pt x="39" y="7"/>
                      </a:cubicBezTo>
                      <a:cubicBezTo>
                        <a:pt x="41" y="9"/>
                        <a:pt x="42" y="11"/>
                        <a:pt x="43" y="14"/>
                      </a:cubicBezTo>
                      <a:cubicBezTo>
                        <a:pt x="44" y="17"/>
                        <a:pt x="45" y="20"/>
                        <a:pt x="45" y="24"/>
                      </a:cubicBezTo>
                      <a:cubicBezTo>
                        <a:pt x="45" y="29"/>
                        <a:pt x="45" y="29"/>
                        <a:pt x="45" y="29"/>
                      </a:cubicBezTo>
                      <a:lnTo>
                        <a:pt x="11" y="29"/>
                      </a:lnTo>
                      <a:close/>
                      <a:moveTo>
                        <a:pt x="33" y="16"/>
                      </a:moveTo>
                      <a:cubicBezTo>
                        <a:pt x="33" y="15"/>
                        <a:pt x="32" y="13"/>
                        <a:pt x="31" y="12"/>
                      </a:cubicBezTo>
                      <a:cubicBezTo>
                        <a:pt x="30" y="11"/>
                        <a:pt x="29" y="10"/>
                        <a:pt x="28" y="10"/>
                      </a:cubicBezTo>
                      <a:cubicBezTo>
                        <a:pt x="27" y="9"/>
                        <a:pt x="25" y="9"/>
                        <a:pt x="23" y="9"/>
                      </a:cubicBezTo>
                      <a:cubicBezTo>
                        <a:pt x="22" y="9"/>
                        <a:pt x="20" y="9"/>
                        <a:pt x="19" y="10"/>
                      </a:cubicBezTo>
                      <a:cubicBezTo>
                        <a:pt x="18" y="10"/>
                        <a:pt x="16" y="11"/>
                        <a:pt x="15" y="12"/>
                      </a:cubicBezTo>
                      <a:cubicBezTo>
                        <a:pt x="14" y="13"/>
                        <a:pt x="13" y="14"/>
                        <a:pt x="13" y="16"/>
                      </a:cubicBezTo>
                      <a:cubicBezTo>
                        <a:pt x="12" y="17"/>
                        <a:pt x="11" y="19"/>
                        <a:pt x="11" y="21"/>
                      </a:cubicBezTo>
                      <a:cubicBezTo>
                        <a:pt x="34" y="21"/>
                        <a:pt x="34" y="21"/>
                        <a:pt x="34" y="21"/>
                      </a:cubicBezTo>
                      <a:cubicBezTo>
                        <a:pt x="34" y="19"/>
                        <a:pt x="33" y="18"/>
                        <a:pt x="3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2">
                        <a:lumMod val="90000"/>
                      </a:schemeClr>
                    </a:solidFill>
                  </a:endParaRPr>
                </a:p>
              </p:txBody>
            </p:sp>
          </p:grpSp>
        </p:grpSp>
      </p:gr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0" y="626534"/>
            <a:ext cx="8686800" cy="50800"/>
            <a:chOff x="0" y="626534"/>
            <a:chExt cx="8686800" cy="50800"/>
          </a:xfrm>
        </p:grpSpPr>
        <p:cxnSp>
          <p:nvCxnSpPr>
            <p:cNvPr id="6" name="Straight Connector 5"/>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8" name="Group 15"/>
            <p:cNvGrpSpPr/>
            <p:nvPr userDrawn="1"/>
          </p:nvGrpSpPr>
          <p:grpSpPr>
            <a:xfrm>
              <a:off x="7967472" y="626534"/>
              <a:ext cx="719328" cy="50800"/>
              <a:chOff x="4818761" y="812800"/>
              <a:chExt cx="719328" cy="50800"/>
            </a:xfrm>
            <a:solidFill>
              <a:srgbClr val="072B60"/>
            </a:solidFill>
          </p:grpSpPr>
          <p:sp>
            <p:nvSpPr>
              <p:cNvPr id="9" name="Oval 8"/>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0" name="Oval 9"/>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264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830263"/>
            <a:ext cx="3886200" cy="5486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0" y="626534"/>
            <a:ext cx="8686800" cy="50800"/>
            <a:chOff x="0" y="626534"/>
            <a:chExt cx="8686800" cy="50800"/>
          </a:xfrm>
        </p:grpSpPr>
        <p:cxnSp>
          <p:nvCxnSpPr>
            <p:cNvPr id="7" name="Straight Connector 6"/>
            <p:cNvCxnSpPr/>
            <p:nvPr userDrawn="1"/>
          </p:nvCxnSpPr>
          <p:spPr>
            <a:xfrm>
              <a:off x="0" y="653522"/>
              <a:ext cx="7873111" cy="1588"/>
            </a:xfrm>
            <a:prstGeom prst="line">
              <a:avLst/>
            </a:prstGeom>
            <a:ln w="50800" cap="rnd">
              <a:solidFill>
                <a:srgbClr val="072B60"/>
              </a:solidFill>
            </a:ln>
            <a:effectLst/>
          </p:spPr>
          <p:style>
            <a:lnRef idx="2">
              <a:schemeClr val="accent1"/>
            </a:lnRef>
            <a:fillRef idx="0">
              <a:schemeClr val="accent1"/>
            </a:fillRef>
            <a:effectRef idx="1">
              <a:schemeClr val="accent1"/>
            </a:effectRef>
            <a:fontRef idx="minor">
              <a:schemeClr val="tx1"/>
            </a:fontRef>
          </p:style>
        </p:cxnSp>
        <p:grpSp>
          <p:nvGrpSpPr>
            <p:cNvPr id="9" name="Group 15"/>
            <p:cNvGrpSpPr/>
            <p:nvPr userDrawn="1"/>
          </p:nvGrpSpPr>
          <p:grpSpPr>
            <a:xfrm>
              <a:off x="7967472" y="626534"/>
              <a:ext cx="719328" cy="50800"/>
              <a:chOff x="4818761" y="812800"/>
              <a:chExt cx="719328" cy="50800"/>
            </a:xfrm>
            <a:solidFill>
              <a:srgbClr val="072B60"/>
            </a:solidFill>
          </p:grpSpPr>
          <p:sp>
            <p:nvSpPr>
              <p:cNvPr id="10" name="Oval 9"/>
              <p:cNvSpPr/>
              <p:nvPr userDrawn="1"/>
            </p:nvSpPr>
            <p:spPr>
              <a:xfrm>
                <a:off x="4818761"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1" name="Oval 10"/>
              <p:cNvSpPr/>
              <p:nvPr userDrawn="1"/>
            </p:nvSpPr>
            <p:spPr>
              <a:xfrm>
                <a:off x="4951654"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2" name="Oval 11"/>
              <p:cNvSpPr/>
              <p:nvPr userDrawn="1"/>
            </p:nvSpPr>
            <p:spPr>
              <a:xfrm>
                <a:off x="5084547"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3" name="Oval 12"/>
              <p:cNvSpPr/>
              <p:nvPr userDrawn="1"/>
            </p:nvSpPr>
            <p:spPr>
              <a:xfrm>
                <a:off x="5217440"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4" name="Oval 13"/>
              <p:cNvSpPr/>
              <p:nvPr userDrawn="1"/>
            </p:nvSpPr>
            <p:spPr>
              <a:xfrm>
                <a:off x="5350333"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sp>
            <p:nvSpPr>
              <p:cNvPr id="15" name="Oval 14"/>
              <p:cNvSpPr/>
              <p:nvPr userDrawn="1"/>
            </p:nvSpPr>
            <p:spPr>
              <a:xfrm>
                <a:off x="5483225" y="812800"/>
                <a:ext cx="54864" cy="508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smtClean="0"/>
                  <a:t> </a:t>
                </a:r>
                <a:endParaRPr lang="en-US" dirty="0"/>
              </a:p>
            </p:txBody>
          </p:sp>
        </p:gr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19600"/>
            <a:ext cx="8229600" cy="1362075"/>
          </a:xfrm>
          <a:prstGeom prst="rect">
            <a:avLst/>
          </a:prstGeom>
        </p:spPr>
        <p:txBody>
          <a:bodyPr/>
          <a:lstStyle>
            <a:lvl1pPr algn="l">
              <a:defRPr sz="4000" b="0" cap="none">
                <a:solidFill>
                  <a:srgbClr val="072B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3.png"/><Relationship Id="rId5" Type="http://schemas.openxmlformats.org/officeDocument/2006/relationships/theme" Target="../theme/theme10.xml"/><Relationship Id="rId4" Type="http://schemas.openxmlformats.org/officeDocument/2006/relationships/slideLayout" Target="../slideLayouts/slideLayout8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23.png"/><Relationship Id="rId5" Type="http://schemas.openxmlformats.org/officeDocument/2006/relationships/theme" Target="../theme/theme11.xml"/><Relationship Id="rId4" Type="http://schemas.openxmlformats.org/officeDocument/2006/relationships/slideLayout" Target="../slideLayouts/slideLayout8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image" Target="../media/image23.png"/><Relationship Id="rId5" Type="http://schemas.openxmlformats.org/officeDocument/2006/relationships/theme" Target="../theme/theme12.xml"/><Relationship Id="rId4" Type="http://schemas.openxmlformats.org/officeDocument/2006/relationships/slideLayout" Target="../slideLayouts/slideLayout9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image" Target="../media/image23.png"/><Relationship Id="rId5" Type="http://schemas.openxmlformats.org/officeDocument/2006/relationships/theme" Target="../theme/theme13.xml"/><Relationship Id="rId4" Type="http://schemas.openxmlformats.org/officeDocument/2006/relationships/slideLayout" Target="../slideLayouts/slideLayout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23.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54.xml"/><Relationship Id="rId7"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7.png"/><Relationship Id="rId5" Type="http://schemas.openxmlformats.org/officeDocument/2006/relationships/theme" Target="../theme/theme4.xml"/><Relationship Id="rId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image" Target="../media/image27.png"/><Relationship Id="rId5" Type="http://schemas.openxmlformats.org/officeDocument/2006/relationships/theme" Target="../theme/theme5.xml"/><Relationship Id="rId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27.png"/><Relationship Id="rId5" Type="http://schemas.openxmlformats.org/officeDocument/2006/relationships/theme" Target="../theme/theme6.xml"/><Relationship Id="rId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27.png"/><Relationship Id="rId5" Type="http://schemas.openxmlformats.org/officeDocument/2006/relationships/theme" Target="../theme/theme7.xml"/><Relationship Id="rId4"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23.png"/><Relationship Id="rId5" Type="http://schemas.openxmlformats.org/officeDocument/2006/relationships/theme" Target="../theme/theme9.xml"/><Relationship Id="rId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cstate="print">
            <a:lum/>
          </a:blip>
          <a:srcRect/>
          <a:stretch>
            <a:fillRect/>
          </a:stretch>
        </a:blipFill>
        <a:effectLst/>
      </p:bgPr>
    </p:bg>
    <p:spTree>
      <p:nvGrpSpPr>
        <p:cNvPr id="1" name=""/>
        <p:cNvGrpSpPr/>
        <p:nvPr/>
      </p:nvGrpSpPr>
      <p:grpSpPr>
        <a:xfrm>
          <a:off x="0" y="0"/>
          <a:ext cx="0" cy="0"/>
          <a:chOff x="0" y="0"/>
          <a:chExt cx="0" cy="0"/>
        </a:xfrm>
      </p:grpSpPr>
      <p:pic>
        <p:nvPicPr>
          <p:cNvPr id="7" name="Picture 3" descr="\\Ascentium\creative\Projects\MS_OPPS\Design\_Approved\PPT\MSOPS_PPT_Footer.png"/>
          <p:cNvPicPr>
            <a:picLocks noChangeAspect="1" noChangeArrowheads="1"/>
          </p:cNvPicPr>
          <p:nvPr/>
        </p:nvPicPr>
        <p:blipFill>
          <a:blip r:embed="rId33" cstate="print"/>
          <a:srcRect b="46315"/>
          <a:stretch>
            <a:fillRect/>
          </a:stretch>
        </p:blipFill>
        <p:spPr bwMode="auto">
          <a:xfrm>
            <a:off x="0" y="6598920"/>
            <a:ext cx="9142413" cy="259080"/>
          </a:xfrm>
          <a:prstGeom prst="rect">
            <a:avLst/>
          </a:prstGeom>
        </p:spPr>
      </p:pic>
      <p:pic>
        <p:nvPicPr>
          <p:cNvPr id="8" name="Picture 2" descr="\\Ascentium\creative\Projects\MS_OPPS\Design\_Approved\PPT\MSOPS_PPT_header.png"/>
          <p:cNvPicPr>
            <a:picLocks noChangeAspect="1" noChangeArrowheads="1"/>
          </p:cNvPicPr>
          <p:nvPr/>
        </p:nvPicPr>
        <p:blipFill>
          <a:blip r:embed="rId34" cstate="print"/>
          <a:srcRect t="14240" b="53760"/>
          <a:stretch>
            <a:fillRect/>
          </a:stretch>
        </p:blipFill>
        <p:spPr bwMode="auto">
          <a:xfrm>
            <a:off x="0" y="0"/>
            <a:ext cx="9142413" cy="618744"/>
          </a:xfrm>
          <a:prstGeom prst="rect">
            <a:avLst/>
          </a:prstGeom>
          <a:noFill/>
        </p:spPr>
      </p:pic>
      <p:sp>
        <p:nvSpPr>
          <p:cNvPr id="2" name="Title Placeholder 1"/>
          <p:cNvSpPr>
            <a:spLocks noGrp="1"/>
          </p:cNvSpPr>
          <p:nvPr>
            <p:ph type="title"/>
          </p:nvPr>
        </p:nvSpPr>
        <p:spPr>
          <a:xfrm>
            <a:off x="152400" y="-3048"/>
            <a:ext cx="8839200" cy="61264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838200"/>
            <a:ext cx="8229600" cy="5287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7772400" y="6629400"/>
            <a:ext cx="1371600" cy="228600"/>
          </a:xfrm>
          <a:prstGeom prst="rect">
            <a:avLst/>
          </a:prstGeom>
        </p:spPr>
        <p:txBody>
          <a:bodyPr vert="horz" lIns="91440" tIns="45720" rIns="91440" bIns="45720" rtlCol="0" anchor="ctr"/>
          <a:lstStyle/>
          <a:p>
            <a:pPr marL="0" algn="r" defTabSz="914400" rtl="0" eaLnBrk="1" latinLnBrk="0" hangingPunct="1"/>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algn="r" defTabSz="914400" rtl="0" eaLnBrk="1" latinLnBrk="0" hangingPunct="1"/>
              <a:t>‹#›</a:t>
            </a:fld>
            <a:endParaRPr lang="en-US" sz="800" kern="1200" dirty="0" smtClean="0">
              <a:solidFill>
                <a:schemeClr val="bg1"/>
              </a:solidFill>
              <a:latin typeface="Arial" pitchFamily="34" charset="0"/>
              <a:ea typeface="+mn-ea"/>
              <a:cs typeface="Arial" pitchFamily="34" charset="0"/>
            </a:endParaRPr>
          </a:p>
        </p:txBody>
      </p:sp>
      <p:sp>
        <p:nvSpPr>
          <p:cNvPr id="10" name="TextBox 9"/>
          <p:cNvSpPr txBox="1"/>
          <p:nvPr/>
        </p:nvSpPr>
        <p:spPr>
          <a:xfrm>
            <a:off x="0" y="6629400"/>
            <a:ext cx="6019800" cy="228600"/>
          </a:xfrm>
          <a:prstGeom prst="rect">
            <a:avLst/>
          </a:prstGeom>
        </p:spPr>
        <p:txBody>
          <a:bodyPr vert="horz" lIns="91440" tIns="45720" rIns="91440" bIns="45720" rtlCol="0" anchor="ctr"/>
          <a:lstStyle/>
          <a:p>
            <a:pPr marL="0" algn="l" defTabSz="914400" rtl="0" eaLnBrk="1" latinLnBrk="0" hangingPunct="1"/>
            <a:r>
              <a:rPr lang="en-US" sz="800" kern="1200" dirty="0" smtClean="0">
                <a:solidFill>
                  <a:schemeClr val="bg1"/>
                </a:solidFill>
                <a:latin typeface="Arial" pitchFamily="34" charset="0"/>
                <a:ea typeface="+mn-ea"/>
                <a:cs typeface="Arial" pitchFamily="34" charset="0"/>
              </a:rPr>
              <a:t>Microsoft Confidential</a:t>
            </a:r>
          </a:p>
        </p:txBody>
      </p:sp>
    </p:spTree>
  </p:cSld>
  <p:clrMap bg1="lt1" tx1="dk1" bg2="lt2" tx2="dk2" accent1="accent1" accent2="accent2" accent3="accent3" accent4="accent4" accent5="accent5" accent6="accent6" hlink="hlink" folHlink="folHlink"/>
  <p:sldLayoutIdLst>
    <p:sldLayoutId id="2147483720" r:id="rId1"/>
    <p:sldLayoutId id="2147483675" r:id="rId2"/>
    <p:sldLayoutId id="2147483676" r:id="rId3"/>
    <p:sldLayoutId id="2147483702" r:id="rId4"/>
    <p:sldLayoutId id="2147483703" r:id="rId5"/>
    <p:sldLayoutId id="2147483677" r:id="rId6"/>
    <p:sldLayoutId id="2147483678" r:id="rId7"/>
    <p:sldLayoutId id="2147483679" r:id="rId8"/>
    <p:sldLayoutId id="2147483704" r:id="rId9"/>
    <p:sldLayoutId id="2147483705" r:id="rId10"/>
    <p:sldLayoutId id="2147483680" r:id="rId11"/>
    <p:sldLayoutId id="2147483681" r:id="rId12"/>
    <p:sldLayoutId id="2147483682" r:id="rId13"/>
    <p:sldLayoutId id="2147483706" r:id="rId14"/>
    <p:sldLayoutId id="2147483707" r:id="rId15"/>
    <p:sldLayoutId id="2147483683" r:id="rId16"/>
    <p:sldLayoutId id="2147483684" r:id="rId17"/>
    <p:sldLayoutId id="2147483685" r:id="rId18"/>
    <p:sldLayoutId id="2147483708" r:id="rId19"/>
    <p:sldLayoutId id="2147483709" r:id="rId20"/>
    <p:sldLayoutId id="2147483686" r:id="rId21"/>
    <p:sldLayoutId id="2147483687" r:id="rId22"/>
    <p:sldLayoutId id="2147483688" r:id="rId23"/>
    <p:sldLayoutId id="2147483710" r:id="rId24"/>
    <p:sldLayoutId id="2147483711" r:id="rId25"/>
    <p:sldLayoutId id="2147483689" r:id="rId26"/>
    <p:sldLayoutId id="2147483690" r:id="rId27"/>
    <p:sldLayoutId id="2147483691" r:id="rId28"/>
    <p:sldLayoutId id="2147483712" r:id="rId29"/>
    <p:sldLayoutId id="2147483713" r:id="rId30"/>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SzPct val="80000"/>
        <a:buFont typeface="Courier New" pitchFamily="49" charset="0"/>
        <a:buChar char="o"/>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SzPct val="75000"/>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endParaRPr lang="en-US" dirty="0" smtClean="0"/>
          </a:p>
          <a:p>
            <a:pPr lvl="0"/>
            <a:endParaRPr lang="en-US" dirty="0" smtClean="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126" name="Group 125"/>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557EB9"/>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8" name="Group 207"/>
            <p:cNvGrpSpPr/>
            <p:nvPr userDrawn="1"/>
          </p:nvGrpSpPr>
          <p:grpSpPr>
            <a:xfrm>
              <a:off x="533400" y="6611006"/>
              <a:ext cx="1015724" cy="148567"/>
              <a:chOff x="2235200" y="4672082"/>
              <a:chExt cx="1015724" cy="148567"/>
            </a:xfrm>
          </p:grpSpPr>
          <p:sp>
            <p:nvSpPr>
              <p:cNvPr id="109" name="Freeform 108"/>
              <p:cNvSpPr>
                <a:spLocks/>
              </p:cNvSpPr>
              <p:nvPr/>
            </p:nvSpPr>
            <p:spPr bwMode="auto">
              <a:xfrm>
                <a:off x="2235200" y="4677055"/>
                <a:ext cx="86405" cy="110027"/>
              </a:xfrm>
              <a:custGeom>
                <a:avLst/>
                <a:gdLst>
                  <a:gd name="T0" fmla="*/ 68 w 68"/>
                  <a:gd name="T1" fmla="*/ 79 h 87"/>
                  <a:gd name="T2" fmla="*/ 40 w 68"/>
                  <a:gd name="T3" fmla="*/ 87 h 87"/>
                  <a:gd name="T4" fmla="*/ 11 w 68"/>
                  <a:gd name="T5" fmla="*/ 75 h 87"/>
                  <a:gd name="T6" fmla="*/ 0 w 68"/>
                  <a:gd name="T7" fmla="*/ 44 h 87"/>
                  <a:gd name="T8" fmla="*/ 13 w 68"/>
                  <a:gd name="T9" fmla="*/ 12 h 87"/>
                  <a:gd name="T10" fmla="*/ 44 w 68"/>
                  <a:gd name="T11" fmla="*/ 0 h 87"/>
                  <a:gd name="T12" fmla="*/ 67 w 68"/>
                  <a:gd name="T13" fmla="*/ 4 h 87"/>
                  <a:gd name="T14" fmla="*/ 67 w 68"/>
                  <a:gd name="T15" fmla="*/ 15 h 87"/>
                  <a:gd name="T16" fmla="*/ 43 w 68"/>
                  <a:gd name="T17" fmla="*/ 9 h 87"/>
                  <a:gd name="T18" fmla="*/ 20 w 68"/>
                  <a:gd name="T19" fmla="*/ 18 h 87"/>
                  <a:gd name="T20" fmla="*/ 10 w 68"/>
                  <a:gd name="T21" fmla="*/ 43 h 87"/>
                  <a:gd name="T22" fmla="*/ 19 w 68"/>
                  <a:gd name="T23" fmla="*/ 69 h 87"/>
                  <a:gd name="T24" fmla="*/ 42 w 68"/>
                  <a:gd name="T25" fmla="*/ 78 h 87"/>
                  <a:gd name="T26" fmla="*/ 59 w 68"/>
                  <a:gd name="T27" fmla="*/ 74 h 87"/>
                  <a:gd name="T28" fmla="*/ 59 w 68"/>
                  <a:gd name="T29" fmla="*/ 50 h 87"/>
                  <a:gd name="T30" fmla="*/ 40 w 68"/>
                  <a:gd name="T31" fmla="*/ 50 h 87"/>
                  <a:gd name="T32" fmla="*/ 40 w 68"/>
                  <a:gd name="T33" fmla="*/ 41 h 87"/>
                  <a:gd name="T34" fmla="*/ 68 w 68"/>
                  <a:gd name="T35" fmla="*/ 41 h 87"/>
                  <a:gd name="T36" fmla="*/ 68 w 68"/>
                  <a:gd name="T37" fmla="*/ 7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7">
                    <a:moveTo>
                      <a:pt x="68" y="79"/>
                    </a:moveTo>
                    <a:cubicBezTo>
                      <a:pt x="60" y="84"/>
                      <a:pt x="51" y="87"/>
                      <a:pt x="40" y="87"/>
                    </a:cubicBezTo>
                    <a:cubicBezTo>
                      <a:pt x="28" y="87"/>
                      <a:pt x="19" y="83"/>
                      <a:pt x="11" y="75"/>
                    </a:cubicBezTo>
                    <a:cubicBezTo>
                      <a:pt x="4" y="67"/>
                      <a:pt x="0" y="57"/>
                      <a:pt x="0" y="44"/>
                    </a:cubicBezTo>
                    <a:cubicBezTo>
                      <a:pt x="0" y="31"/>
                      <a:pt x="4" y="20"/>
                      <a:pt x="13" y="12"/>
                    </a:cubicBezTo>
                    <a:cubicBezTo>
                      <a:pt x="21" y="4"/>
                      <a:pt x="31" y="0"/>
                      <a:pt x="44" y="0"/>
                    </a:cubicBezTo>
                    <a:cubicBezTo>
                      <a:pt x="53" y="0"/>
                      <a:pt x="60" y="1"/>
                      <a:pt x="67" y="4"/>
                    </a:cubicBezTo>
                    <a:cubicBezTo>
                      <a:pt x="67" y="15"/>
                      <a:pt x="67" y="15"/>
                      <a:pt x="67" y="15"/>
                    </a:cubicBezTo>
                    <a:cubicBezTo>
                      <a:pt x="60" y="11"/>
                      <a:pt x="52" y="9"/>
                      <a:pt x="43" y="9"/>
                    </a:cubicBezTo>
                    <a:cubicBezTo>
                      <a:pt x="33" y="9"/>
                      <a:pt x="26" y="12"/>
                      <a:pt x="20" y="18"/>
                    </a:cubicBezTo>
                    <a:cubicBezTo>
                      <a:pt x="13" y="25"/>
                      <a:pt x="10" y="33"/>
                      <a:pt x="10" y="43"/>
                    </a:cubicBezTo>
                    <a:cubicBezTo>
                      <a:pt x="10" y="54"/>
                      <a:pt x="13" y="63"/>
                      <a:pt x="19" y="69"/>
                    </a:cubicBezTo>
                    <a:cubicBezTo>
                      <a:pt x="25" y="75"/>
                      <a:pt x="32" y="78"/>
                      <a:pt x="42" y="78"/>
                    </a:cubicBezTo>
                    <a:cubicBezTo>
                      <a:pt x="48" y="78"/>
                      <a:pt x="54" y="76"/>
                      <a:pt x="59" y="74"/>
                    </a:cubicBezTo>
                    <a:cubicBezTo>
                      <a:pt x="59" y="50"/>
                      <a:pt x="59" y="50"/>
                      <a:pt x="59" y="50"/>
                    </a:cubicBezTo>
                    <a:cubicBezTo>
                      <a:pt x="40" y="50"/>
                      <a:pt x="40" y="50"/>
                      <a:pt x="40" y="50"/>
                    </a:cubicBezTo>
                    <a:cubicBezTo>
                      <a:pt x="40" y="41"/>
                      <a:pt x="40" y="41"/>
                      <a:pt x="40" y="41"/>
                    </a:cubicBezTo>
                    <a:cubicBezTo>
                      <a:pt x="68" y="41"/>
                      <a:pt x="68" y="41"/>
                      <a:pt x="68" y="41"/>
                    </a:cubicBezTo>
                    <a:lnTo>
                      <a:pt x="68"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9"/>
              <p:cNvSpPr>
                <a:spLocks/>
              </p:cNvSpPr>
              <p:nvPr/>
            </p:nvSpPr>
            <p:spPr bwMode="auto">
              <a:xfrm>
                <a:off x="2343362" y="4707514"/>
                <a:ext cx="40405" cy="77081"/>
              </a:xfrm>
              <a:custGeom>
                <a:avLst/>
                <a:gdLst>
                  <a:gd name="T0" fmla="*/ 32 w 32"/>
                  <a:gd name="T1" fmla="*/ 11 h 61"/>
                  <a:gd name="T2" fmla="*/ 24 w 32"/>
                  <a:gd name="T3" fmla="*/ 9 h 61"/>
                  <a:gd name="T4" fmla="*/ 15 w 32"/>
                  <a:gd name="T5" fmla="*/ 14 h 61"/>
                  <a:gd name="T6" fmla="*/ 10 w 32"/>
                  <a:gd name="T7" fmla="*/ 31 h 61"/>
                  <a:gd name="T8" fmla="*/ 10 w 32"/>
                  <a:gd name="T9" fmla="*/ 61 h 61"/>
                  <a:gd name="T10" fmla="*/ 0 w 32"/>
                  <a:gd name="T11" fmla="*/ 61 h 61"/>
                  <a:gd name="T12" fmla="*/ 0 w 32"/>
                  <a:gd name="T13" fmla="*/ 1 h 61"/>
                  <a:gd name="T14" fmla="*/ 10 w 32"/>
                  <a:gd name="T15" fmla="*/ 1 h 61"/>
                  <a:gd name="T16" fmla="*/ 10 w 32"/>
                  <a:gd name="T17" fmla="*/ 14 h 61"/>
                  <a:gd name="T18" fmla="*/ 10 w 32"/>
                  <a:gd name="T19" fmla="*/ 14 h 61"/>
                  <a:gd name="T20" fmla="*/ 17 w 32"/>
                  <a:gd name="T21" fmla="*/ 3 h 61"/>
                  <a:gd name="T22" fmla="*/ 26 w 32"/>
                  <a:gd name="T23" fmla="*/ 0 h 61"/>
                  <a:gd name="T24" fmla="*/ 32 w 32"/>
                  <a:gd name="T25" fmla="*/ 1 h 61"/>
                  <a:gd name="T26" fmla="*/ 32 w 32"/>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1">
                    <a:moveTo>
                      <a:pt x="32" y="11"/>
                    </a:moveTo>
                    <a:cubicBezTo>
                      <a:pt x="30" y="10"/>
                      <a:pt x="28" y="9"/>
                      <a:pt x="24" y="9"/>
                    </a:cubicBezTo>
                    <a:cubicBezTo>
                      <a:pt x="21" y="9"/>
                      <a:pt x="17" y="11"/>
                      <a:pt x="15" y="14"/>
                    </a:cubicBezTo>
                    <a:cubicBezTo>
                      <a:pt x="12" y="18"/>
                      <a:pt x="10" y="24"/>
                      <a:pt x="10" y="31"/>
                    </a:cubicBezTo>
                    <a:cubicBezTo>
                      <a:pt x="10" y="61"/>
                      <a:pt x="10" y="61"/>
                      <a:pt x="10" y="61"/>
                    </a:cubicBezTo>
                    <a:cubicBezTo>
                      <a:pt x="0" y="61"/>
                      <a:pt x="0" y="61"/>
                      <a:pt x="0" y="61"/>
                    </a:cubicBezTo>
                    <a:cubicBezTo>
                      <a:pt x="0" y="1"/>
                      <a:pt x="0" y="1"/>
                      <a:pt x="0" y="1"/>
                    </a:cubicBezTo>
                    <a:cubicBezTo>
                      <a:pt x="10" y="1"/>
                      <a:pt x="10" y="1"/>
                      <a:pt x="10" y="1"/>
                    </a:cubicBezTo>
                    <a:cubicBezTo>
                      <a:pt x="10" y="14"/>
                      <a:pt x="10" y="14"/>
                      <a:pt x="10" y="14"/>
                    </a:cubicBezTo>
                    <a:cubicBezTo>
                      <a:pt x="10" y="14"/>
                      <a:pt x="10" y="14"/>
                      <a:pt x="10" y="14"/>
                    </a:cubicBezTo>
                    <a:cubicBezTo>
                      <a:pt x="12" y="9"/>
                      <a:pt x="14" y="6"/>
                      <a:pt x="17" y="3"/>
                    </a:cubicBezTo>
                    <a:cubicBezTo>
                      <a:pt x="20" y="1"/>
                      <a:pt x="23" y="0"/>
                      <a:pt x="26" y="0"/>
                    </a:cubicBezTo>
                    <a:cubicBezTo>
                      <a:pt x="29" y="0"/>
                      <a:pt x="30" y="0"/>
                      <a:pt x="32" y="1"/>
                    </a:cubicBezTo>
                    <a:lnTo>
                      <a:pt x="32"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0"/>
              <p:cNvSpPr>
                <a:spLocks noEditPoints="1"/>
              </p:cNvSpPr>
              <p:nvPr/>
            </p:nvSpPr>
            <p:spPr bwMode="auto">
              <a:xfrm>
                <a:off x="2387497" y="4707514"/>
                <a:ext cx="75216" cy="79567"/>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1"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1"/>
              <p:cNvSpPr>
                <a:spLocks/>
              </p:cNvSpPr>
              <p:nvPr/>
            </p:nvSpPr>
            <p:spPr bwMode="auto">
              <a:xfrm>
                <a:off x="2468928" y="4708758"/>
                <a:ext cx="106918" cy="75837"/>
              </a:xfrm>
              <a:custGeom>
                <a:avLst/>
                <a:gdLst>
                  <a:gd name="T0" fmla="*/ 84 w 84"/>
                  <a:gd name="T1" fmla="*/ 0 h 60"/>
                  <a:gd name="T2" fmla="*/ 66 w 84"/>
                  <a:gd name="T3" fmla="*/ 60 h 60"/>
                  <a:gd name="T4" fmla="*/ 56 w 84"/>
                  <a:gd name="T5" fmla="*/ 60 h 60"/>
                  <a:gd name="T6" fmla="*/ 44 w 84"/>
                  <a:gd name="T7" fmla="*/ 17 h 60"/>
                  <a:gd name="T8" fmla="*/ 43 w 84"/>
                  <a:gd name="T9" fmla="*/ 12 h 60"/>
                  <a:gd name="T10" fmla="*/ 43 w 84"/>
                  <a:gd name="T11" fmla="*/ 12 h 60"/>
                  <a:gd name="T12" fmla="*/ 41 w 84"/>
                  <a:gd name="T13" fmla="*/ 17 h 60"/>
                  <a:gd name="T14" fmla="*/ 28 w 84"/>
                  <a:gd name="T15" fmla="*/ 60 h 60"/>
                  <a:gd name="T16" fmla="*/ 18 w 84"/>
                  <a:gd name="T17" fmla="*/ 60 h 60"/>
                  <a:gd name="T18" fmla="*/ 0 w 84"/>
                  <a:gd name="T19" fmla="*/ 0 h 60"/>
                  <a:gd name="T20" fmla="*/ 10 w 84"/>
                  <a:gd name="T21" fmla="*/ 0 h 60"/>
                  <a:gd name="T22" fmla="*/ 23 w 84"/>
                  <a:gd name="T23" fmla="*/ 45 h 60"/>
                  <a:gd name="T24" fmla="*/ 24 w 84"/>
                  <a:gd name="T25" fmla="*/ 51 h 60"/>
                  <a:gd name="T26" fmla="*/ 24 w 84"/>
                  <a:gd name="T27" fmla="*/ 51 h 60"/>
                  <a:gd name="T28" fmla="*/ 25 w 84"/>
                  <a:gd name="T29" fmla="*/ 45 h 60"/>
                  <a:gd name="T30" fmla="*/ 39 w 84"/>
                  <a:gd name="T31" fmla="*/ 0 h 60"/>
                  <a:gd name="T32" fmla="*/ 48 w 84"/>
                  <a:gd name="T33" fmla="*/ 0 h 60"/>
                  <a:gd name="T34" fmla="*/ 60 w 84"/>
                  <a:gd name="T35" fmla="*/ 45 h 60"/>
                  <a:gd name="T36" fmla="*/ 61 w 84"/>
                  <a:gd name="T37" fmla="*/ 51 h 60"/>
                  <a:gd name="T38" fmla="*/ 62 w 84"/>
                  <a:gd name="T39" fmla="*/ 51 h 60"/>
                  <a:gd name="T40" fmla="*/ 62 w 84"/>
                  <a:gd name="T41" fmla="*/ 45 h 60"/>
                  <a:gd name="T42" fmla="*/ 75 w 84"/>
                  <a:gd name="T43" fmla="*/ 0 h 60"/>
                  <a:gd name="T44" fmla="*/ 84 w 84"/>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60">
                    <a:moveTo>
                      <a:pt x="84" y="0"/>
                    </a:moveTo>
                    <a:cubicBezTo>
                      <a:pt x="66" y="60"/>
                      <a:pt x="66" y="60"/>
                      <a:pt x="66" y="60"/>
                    </a:cubicBezTo>
                    <a:cubicBezTo>
                      <a:pt x="56" y="60"/>
                      <a:pt x="56" y="60"/>
                      <a:pt x="56" y="60"/>
                    </a:cubicBezTo>
                    <a:cubicBezTo>
                      <a:pt x="44" y="17"/>
                      <a:pt x="44" y="17"/>
                      <a:pt x="44" y="17"/>
                    </a:cubicBezTo>
                    <a:cubicBezTo>
                      <a:pt x="43" y="16"/>
                      <a:pt x="43" y="14"/>
                      <a:pt x="43" y="12"/>
                    </a:cubicBezTo>
                    <a:cubicBezTo>
                      <a:pt x="43" y="12"/>
                      <a:pt x="43" y="12"/>
                      <a:pt x="43" y="12"/>
                    </a:cubicBezTo>
                    <a:cubicBezTo>
                      <a:pt x="43" y="13"/>
                      <a:pt x="42" y="15"/>
                      <a:pt x="41" y="17"/>
                    </a:cubicBezTo>
                    <a:cubicBezTo>
                      <a:pt x="28" y="60"/>
                      <a:pt x="28" y="60"/>
                      <a:pt x="28" y="60"/>
                    </a:cubicBezTo>
                    <a:cubicBezTo>
                      <a:pt x="18" y="60"/>
                      <a:pt x="18" y="60"/>
                      <a:pt x="18" y="60"/>
                    </a:cubicBezTo>
                    <a:cubicBezTo>
                      <a:pt x="0" y="0"/>
                      <a:pt x="0" y="0"/>
                      <a:pt x="0" y="0"/>
                    </a:cubicBezTo>
                    <a:cubicBezTo>
                      <a:pt x="10" y="0"/>
                      <a:pt x="10" y="0"/>
                      <a:pt x="10" y="0"/>
                    </a:cubicBezTo>
                    <a:cubicBezTo>
                      <a:pt x="23" y="45"/>
                      <a:pt x="23" y="45"/>
                      <a:pt x="23" y="45"/>
                    </a:cubicBezTo>
                    <a:cubicBezTo>
                      <a:pt x="23" y="47"/>
                      <a:pt x="23" y="49"/>
                      <a:pt x="24" y="51"/>
                    </a:cubicBezTo>
                    <a:cubicBezTo>
                      <a:pt x="24" y="51"/>
                      <a:pt x="24" y="51"/>
                      <a:pt x="24" y="51"/>
                    </a:cubicBezTo>
                    <a:cubicBezTo>
                      <a:pt x="24" y="49"/>
                      <a:pt x="25" y="47"/>
                      <a:pt x="25" y="45"/>
                    </a:cubicBezTo>
                    <a:cubicBezTo>
                      <a:pt x="39" y="0"/>
                      <a:pt x="39" y="0"/>
                      <a:pt x="39" y="0"/>
                    </a:cubicBezTo>
                    <a:cubicBezTo>
                      <a:pt x="48" y="0"/>
                      <a:pt x="48" y="0"/>
                      <a:pt x="48" y="0"/>
                    </a:cubicBezTo>
                    <a:cubicBezTo>
                      <a:pt x="60" y="45"/>
                      <a:pt x="60" y="45"/>
                      <a:pt x="60" y="45"/>
                    </a:cubicBezTo>
                    <a:cubicBezTo>
                      <a:pt x="61" y="47"/>
                      <a:pt x="61" y="49"/>
                      <a:pt x="61" y="51"/>
                    </a:cubicBezTo>
                    <a:cubicBezTo>
                      <a:pt x="62" y="51"/>
                      <a:pt x="62" y="51"/>
                      <a:pt x="62" y="51"/>
                    </a:cubicBezTo>
                    <a:cubicBezTo>
                      <a:pt x="62" y="49"/>
                      <a:pt x="62" y="47"/>
                      <a:pt x="62" y="45"/>
                    </a:cubicBezTo>
                    <a:cubicBezTo>
                      <a:pt x="75" y="0"/>
                      <a:pt x="75" y="0"/>
                      <a:pt x="75" y="0"/>
                    </a:cubicBezTo>
                    <a:lnTo>
                      <a:pt x="8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2"/>
              <p:cNvSpPr>
                <a:spLocks/>
              </p:cNvSpPr>
              <p:nvPr/>
            </p:nvSpPr>
            <p:spPr bwMode="auto">
              <a:xfrm>
                <a:off x="2579576" y="4685758"/>
                <a:ext cx="44756" cy="10008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13"/>
              <p:cNvSpPr>
                <a:spLocks/>
              </p:cNvSpPr>
              <p:nvPr/>
            </p:nvSpPr>
            <p:spPr bwMode="auto">
              <a:xfrm>
                <a:off x="2639252" y="4672082"/>
                <a:ext cx="62162" cy="112513"/>
              </a:xfrm>
              <a:custGeom>
                <a:avLst/>
                <a:gdLst>
                  <a:gd name="T0" fmla="*/ 49 w 49"/>
                  <a:gd name="T1" fmla="*/ 89 h 89"/>
                  <a:gd name="T2" fmla="*/ 40 w 49"/>
                  <a:gd name="T3" fmla="*/ 89 h 89"/>
                  <a:gd name="T4" fmla="*/ 40 w 49"/>
                  <a:gd name="T5" fmla="*/ 55 h 89"/>
                  <a:gd name="T6" fmla="*/ 26 w 49"/>
                  <a:gd name="T7" fmla="*/ 36 h 89"/>
                  <a:gd name="T8" fmla="*/ 14 w 49"/>
                  <a:gd name="T9" fmla="*/ 41 h 89"/>
                  <a:gd name="T10" fmla="*/ 9 w 49"/>
                  <a:gd name="T11" fmla="*/ 55 h 89"/>
                  <a:gd name="T12" fmla="*/ 9 w 49"/>
                  <a:gd name="T13" fmla="*/ 89 h 89"/>
                  <a:gd name="T14" fmla="*/ 0 w 49"/>
                  <a:gd name="T15" fmla="*/ 89 h 89"/>
                  <a:gd name="T16" fmla="*/ 0 w 49"/>
                  <a:gd name="T17" fmla="*/ 0 h 89"/>
                  <a:gd name="T18" fmla="*/ 9 w 49"/>
                  <a:gd name="T19" fmla="*/ 0 h 89"/>
                  <a:gd name="T20" fmla="*/ 9 w 49"/>
                  <a:gd name="T21" fmla="*/ 39 h 89"/>
                  <a:gd name="T22" fmla="*/ 10 w 49"/>
                  <a:gd name="T23" fmla="*/ 39 h 89"/>
                  <a:gd name="T24" fmla="*/ 29 w 49"/>
                  <a:gd name="T25" fmla="*/ 28 h 89"/>
                  <a:gd name="T26" fmla="*/ 49 w 49"/>
                  <a:gd name="T27" fmla="*/ 52 h 89"/>
                  <a:gd name="T28" fmla="*/ 49 w 49"/>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89">
                    <a:moveTo>
                      <a:pt x="49" y="89"/>
                    </a:moveTo>
                    <a:cubicBezTo>
                      <a:pt x="40" y="89"/>
                      <a:pt x="40" y="89"/>
                      <a:pt x="40" y="89"/>
                    </a:cubicBezTo>
                    <a:cubicBezTo>
                      <a:pt x="40" y="55"/>
                      <a:pt x="40" y="55"/>
                      <a:pt x="40" y="55"/>
                    </a:cubicBezTo>
                    <a:cubicBezTo>
                      <a:pt x="40" y="42"/>
                      <a:pt x="35" y="36"/>
                      <a:pt x="26" y="36"/>
                    </a:cubicBezTo>
                    <a:cubicBezTo>
                      <a:pt x="21" y="36"/>
                      <a:pt x="17" y="38"/>
                      <a:pt x="14" y="41"/>
                    </a:cubicBezTo>
                    <a:cubicBezTo>
                      <a:pt x="11" y="45"/>
                      <a:pt x="9" y="49"/>
                      <a:pt x="9" y="55"/>
                    </a:cubicBezTo>
                    <a:cubicBezTo>
                      <a:pt x="9" y="89"/>
                      <a:pt x="9" y="89"/>
                      <a:pt x="9" y="89"/>
                    </a:cubicBezTo>
                    <a:cubicBezTo>
                      <a:pt x="0" y="89"/>
                      <a:pt x="0" y="89"/>
                      <a:pt x="0" y="89"/>
                    </a:cubicBezTo>
                    <a:cubicBezTo>
                      <a:pt x="0" y="0"/>
                      <a:pt x="0" y="0"/>
                      <a:pt x="0" y="0"/>
                    </a:cubicBezTo>
                    <a:cubicBezTo>
                      <a:pt x="9" y="0"/>
                      <a:pt x="9" y="0"/>
                      <a:pt x="9" y="0"/>
                    </a:cubicBezTo>
                    <a:cubicBezTo>
                      <a:pt x="9" y="39"/>
                      <a:pt x="9" y="39"/>
                      <a:pt x="9" y="39"/>
                    </a:cubicBezTo>
                    <a:cubicBezTo>
                      <a:pt x="10" y="39"/>
                      <a:pt x="10" y="39"/>
                      <a:pt x="10" y="39"/>
                    </a:cubicBezTo>
                    <a:cubicBezTo>
                      <a:pt x="14" y="31"/>
                      <a:pt x="21" y="28"/>
                      <a:pt x="29" y="28"/>
                    </a:cubicBezTo>
                    <a:cubicBezTo>
                      <a:pt x="43" y="28"/>
                      <a:pt x="49" y="36"/>
                      <a:pt x="49" y="52"/>
                    </a:cubicBezTo>
                    <a:lnTo>
                      <a:pt x="49" y="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4"/>
              <p:cNvSpPr>
                <a:spLocks/>
              </p:cNvSpPr>
              <p:nvPr/>
            </p:nvSpPr>
            <p:spPr bwMode="auto">
              <a:xfrm>
                <a:off x="2765440" y="4678298"/>
                <a:ext cx="57189" cy="106297"/>
              </a:xfrm>
              <a:custGeom>
                <a:avLst/>
                <a:gdLst>
                  <a:gd name="T0" fmla="*/ 92 w 92"/>
                  <a:gd name="T1" fmla="*/ 171 h 171"/>
                  <a:gd name="T2" fmla="*/ 0 w 92"/>
                  <a:gd name="T3" fmla="*/ 171 h 171"/>
                  <a:gd name="T4" fmla="*/ 0 w 92"/>
                  <a:gd name="T5" fmla="*/ 0 h 171"/>
                  <a:gd name="T6" fmla="*/ 87 w 92"/>
                  <a:gd name="T7" fmla="*/ 0 h 171"/>
                  <a:gd name="T8" fmla="*/ 87 w 92"/>
                  <a:gd name="T9" fmla="*/ 18 h 171"/>
                  <a:gd name="T10" fmla="*/ 20 w 92"/>
                  <a:gd name="T11" fmla="*/ 18 h 171"/>
                  <a:gd name="T12" fmla="*/ 20 w 92"/>
                  <a:gd name="T13" fmla="*/ 75 h 171"/>
                  <a:gd name="T14" fmla="*/ 83 w 92"/>
                  <a:gd name="T15" fmla="*/ 75 h 171"/>
                  <a:gd name="T16" fmla="*/ 83 w 92"/>
                  <a:gd name="T17" fmla="*/ 94 h 171"/>
                  <a:gd name="T18" fmla="*/ 20 w 92"/>
                  <a:gd name="T19" fmla="*/ 94 h 171"/>
                  <a:gd name="T20" fmla="*/ 20 w 92"/>
                  <a:gd name="T21" fmla="*/ 153 h 171"/>
                  <a:gd name="T22" fmla="*/ 92 w 92"/>
                  <a:gd name="T23" fmla="*/ 153 h 171"/>
                  <a:gd name="T24" fmla="*/ 92 w 92"/>
                  <a:gd name="T25"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71">
                    <a:moveTo>
                      <a:pt x="92" y="171"/>
                    </a:moveTo>
                    <a:lnTo>
                      <a:pt x="0" y="171"/>
                    </a:lnTo>
                    <a:lnTo>
                      <a:pt x="0" y="0"/>
                    </a:lnTo>
                    <a:lnTo>
                      <a:pt x="87" y="0"/>
                    </a:lnTo>
                    <a:lnTo>
                      <a:pt x="87" y="18"/>
                    </a:lnTo>
                    <a:lnTo>
                      <a:pt x="20" y="18"/>
                    </a:lnTo>
                    <a:lnTo>
                      <a:pt x="20" y="75"/>
                    </a:lnTo>
                    <a:lnTo>
                      <a:pt x="83" y="75"/>
                    </a:lnTo>
                    <a:lnTo>
                      <a:pt x="83" y="94"/>
                    </a:lnTo>
                    <a:lnTo>
                      <a:pt x="20" y="94"/>
                    </a:lnTo>
                    <a:lnTo>
                      <a:pt x="20" y="153"/>
                    </a:lnTo>
                    <a:lnTo>
                      <a:pt x="92" y="153"/>
                    </a:lnTo>
                    <a:lnTo>
                      <a:pt x="92" y="1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5"/>
              <p:cNvSpPr>
                <a:spLocks/>
              </p:cNvSpPr>
              <p:nvPr/>
            </p:nvSpPr>
            <p:spPr bwMode="auto">
              <a:xfrm>
                <a:off x="2840034" y="4707514"/>
                <a:ext cx="62162" cy="77081"/>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6"/>
              <p:cNvSpPr>
                <a:spLocks noEditPoints="1"/>
              </p:cNvSpPr>
              <p:nvPr/>
            </p:nvSpPr>
            <p:spPr bwMode="auto">
              <a:xfrm>
                <a:off x="2918980" y="4707514"/>
                <a:ext cx="69621" cy="113135"/>
              </a:xfrm>
              <a:custGeom>
                <a:avLst/>
                <a:gdLst>
                  <a:gd name="T0" fmla="*/ 55 w 55"/>
                  <a:gd name="T1" fmla="*/ 56 h 89"/>
                  <a:gd name="T2" fmla="*/ 23 w 55"/>
                  <a:gd name="T3" fmla="*/ 89 h 89"/>
                  <a:gd name="T4" fmla="*/ 4 w 55"/>
                  <a:gd name="T5" fmla="*/ 85 h 89"/>
                  <a:gd name="T6" fmla="*/ 4 w 55"/>
                  <a:gd name="T7" fmla="*/ 76 h 89"/>
                  <a:gd name="T8" fmla="*/ 23 w 55"/>
                  <a:gd name="T9" fmla="*/ 81 h 89"/>
                  <a:gd name="T10" fmla="*/ 45 w 55"/>
                  <a:gd name="T11" fmla="*/ 58 h 89"/>
                  <a:gd name="T12" fmla="*/ 45 w 55"/>
                  <a:gd name="T13" fmla="*/ 51 h 89"/>
                  <a:gd name="T14" fmla="*/ 45 w 55"/>
                  <a:gd name="T15" fmla="*/ 51 h 89"/>
                  <a:gd name="T16" fmla="*/ 25 w 55"/>
                  <a:gd name="T17" fmla="*/ 63 h 89"/>
                  <a:gd name="T18" fmla="*/ 7 w 55"/>
                  <a:gd name="T19" fmla="*/ 55 h 89"/>
                  <a:gd name="T20" fmla="*/ 0 w 55"/>
                  <a:gd name="T21" fmla="*/ 33 h 89"/>
                  <a:gd name="T22" fmla="*/ 7 w 55"/>
                  <a:gd name="T23" fmla="*/ 9 h 89"/>
                  <a:gd name="T24" fmla="*/ 27 w 55"/>
                  <a:gd name="T25" fmla="*/ 0 h 89"/>
                  <a:gd name="T26" fmla="*/ 45 w 55"/>
                  <a:gd name="T27" fmla="*/ 9 h 89"/>
                  <a:gd name="T28" fmla="*/ 45 w 55"/>
                  <a:gd name="T29" fmla="*/ 9 h 89"/>
                  <a:gd name="T30" fmla="*/ 45 w 55"/>
                  <a:gd name="T31" fmla="*/ 1 h 89"/>
                  <a:gd name="T32" fmla="*/ 55 w 55"/>
                  <a:gd name="T33" fmla="*/ 1 h 89"/>
                  <a:gd name="T34" fmla="*/ 55 w 55"/>
                  <a:gd name="T35" fmla="*/ 56 h 89"/>
                  <a:gd name="T36" fmla="*/ 45 w 55"/>
                  <a:gd name="T37" fmla="*/ 34 h 89"/>
                  <a:gd name="T38" fmla="*/ 45 w 55"/>
                  <a:gd name="T39" fmla="*/ 25 h 89"/>
                  <a:gd name="T40" fmla="*/ 41 w 55"/>
                  <a:gd name="T41" fmla="*/ 13 h 89"/>
                  <a:gd name="T42" fmla="*/ 29 w 55"/>
                  <a:gd name="T43" fmla="*/ 8 h 89"/>
                  <a:gd name="T44" fmla="*/ 15 w 55"/>
                  <a:gd name="T45" fmla="*/ 14 h 89"/>
                  <a:gd name="T46" fmla="*/ 10 w 55"/>
                  <a:gd name="T47" fmla="*/ 32 h 89"/>
                  <a:gd name="T48" fmla="*/ 14 w 55"/>
                  <a:gd name="T49" fmla="*/ 48 h 89"/>
                  <a:gd name="T50" fmla="*/ 27 w 55"/>
                  <a:gd name="T51" fmla="*/ 54 h 89"/>
                  <a:gd name="T52" fmla="*/ 40 w 55"/>
                  <a:gd name="T53" fmla="*/ 49 h 89"/>
                  <a:gd name="T54" fmla="*/ 45 w 55"/>
                  <a:gd name="T55"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89">
                    <a:moveTo>
                      <a:pt x="55" y="56"/>
                    </a:moveTo>
                    <a:cubicBezTo>
                      <a:pt x="55" y="78"/>
                      <a:pt x="44" y="89"/>
                      <a:pt x="23" y="89"/>
                    </a:cubicBezTo>
                    <a:cubicBezTo>
                      <a:pt x="16" y="89"/>
                      <a:pt x="9" y="88"/>
                      <a:pt x="4" y="85"/>
                    </a:cubicBezTo>
                    <a:cubicBezTo>
                      <a:pt x="4" y="76"/>
                      <a:pt x="4" y="76"/>
                      <a:pt x="4" y="76"/>
                    </a:cubicBezTo>
                    <a:cubicBezTo>
                      <a:pt x="11" y="79"/>
                      <a:pt x="17" y="81"/>
                      <a:pt x="23" y="81"/>
                    </a:cubicBezTo>
                    <a:cubicBezTo>
                      <a:pt x="38" y="81"/>
                      <a:pt x="45" y="73"/>
                      <a:pt x="45" y="58"/>
                    </a:cubicBezTo>
                    <a:cubicBezTo>
                      <a:pt x="45" y="51"/>
                      <a:pt x="45" y="51"/>
                      <a:pt x="45" y="51"/>
                    </a:cubicBezTo>
                    <a:cubicBezTo>
                      <a:pt x="45" y="51"/>
                      <a:pt x="45" y="51"/>
                      <a:pt x="45" y="51"/>
                    </a:cubicBezTo>
                    <a:cubicBezTo>
                      <a:pt x="41" y="59"/>
                      <a:pt x="34" y="63"/>
                      <a:pt x="25" y="63"/>
                    </a:cubicBezTo>
                    <a:cubicBezTo>
                      <a:pt x="17" y="63"/>
                      <a:pt x="11" y="60"/>
                      <a:pt x="7" y="55"/>
                    </a:cubicBezTo>
                    <a:cubicBezTo>
                      <a:pt x="2" y="49"/>
                      <a:pt x="0" y="42"/>
                      <a:pt x="0" y="33"/>
                    </a:cubicBezTo>
                    <a:cubicBezTo>
                      <a:pt x="0" y="23"/>
                      <a:pt x="2" y="15"/>
                      <a:pt x="7" y="9"/>
                    </a:cubicBezTo>
                    <a:cubicBezTo>
                      <a:pt x="12" y="3"/>
                      <a:pt x="19" y="0"/>
                      <a:pt x="27" y="0"/>
                    </a:cubicBezTo>
                    <a:cubicBezTo>
                      <a:pt x="35" y="0"/>
                      <a:pt x="41" y="3"/>
                      <a:pt x="45" y="9"/>
                    </a:cubicBezTo>
                    <a:cubicBezTo>
                      <a:pt x="45" y="9"/>
                      <a:pt x="45" y="9"/>
                      <a:pt x="45" y="9"/>
                    </a:cubicBezTo>
                    <a:cubicBezTo>
                      <a:pt x="45" y="1"/>
                      <a:pt x="45" y="1"/>
                      <a:pt x="45" y="1"/>
                    </a:cubicBezTo>
                    <a:cubicBezTo>
                      <a:pt x="55" y="1"/>
                      <a:pt x="55" y="1"/>
                      <a:pt x="55" y="1"/>
                    </a:cubicBezTo>
                    <a:lnTo>
                      <a:pt x="55" y="56"/>
                    </a:lnTo>
                    <a:close/>
                    <a:moveTo>
                      <a:pt x="45" y="34"/>
                    </a:moveTo>
                    <a:cubicBezTo>
                      <a:pt x="45" y="25"/>
                      <a:pt x="45" y="25"/>
                      <a:pt x="45" y="25"/>
                    </a:cubicBezTo>
                    <a:cubicBezTo>
                      <a:pt x="45" y="20"/>
                      <a:pt x="44" y="16"/>
                      <a:pt x="41" y="13"/>
                    </a:cubicBezTo>
                    <a:cubicBezTo>
                      <a:pt x="37" y="10"/>
                      <a:pt x="33" y="8"/>
                      <a:pt x="29" y="8"/>
                    </a:cubicBezTo>
                    <a:cubicBezTo>
                      <a:pt x="23" y="8"/>
                      <a:pt x="18" y="10"/>
                      <a:pt x="15" y="14"/>
                    </a:cubicBezTo>
                    <a:cubicBezTo>
                      <a:pt x="11" y="18"/>
                      <a:pt x="10" y="25"/>
                      <a:pt x="10" y="32"/>
                    </a:cubicBezTo>
                    <a:cubicBezTo>
                      <a:pt x="10" y="39"/>
                      <a:pt x="11" y="44"/>
                      <a:pt x="14" y="48"/>
                    </a:cubicBezTo>
                    <a:cubicBezTo>
                      <a:pt x="18" y="52"/>
                      <a:pt x="22" y="54"/>
                      <a:pt x="27" y="54"/>
                    </a:cubicBezTo>
                    <a:cubicBezTo>
                      <a:pt x="33" y="54"/>
                      <a:pt x="37" y="53"/>
                      <a:pt x="40" y="49"/>
                    </a:cubicBezTo>
                    <a:cubicBezTo>
                      <a:pt x="44" y="45"/>
                      <a:pt x="45" y="40"/>
                      <a:pt x="45"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7"/>
              <p:cNvSpPr>
                <a:spLocks noEditPoints="1"/>
              </p:cNvSpPr>
              <p:nvPr/>
            </p:nvSpPr>
            <p:spPr bwMode="auto">
              <a:xfrm>
                <a:off x="3010358" y="4673325"/>
                <a:ext cx="16784" cy="111270"/>
              </a:xfrm>
              <a:custGeom>
                <a:avLst/>
                <a:gdLst>
                  <a:gd name="T0" fmla="*/ 13 w 13"/>
                  <a:gd name="T1" fmla="*/ 7 h 88"/>
                  <a:gd name="T2" fmla="*/ 11 w 13"/>
                  <a:gd name="T3" fmla="*/ 11 h 88"/>
                  <a:gd name="T4" fmla="*/ 6 w 13"/>
                  <a:gd name="T5" fmla="*/ 13 h 88"/>
                  <a:gd name="T6" fmla="*/ 2 w 13"/>
                  <a:gd name="T7" fmla="*/ 11 h 88"/>
                  <a:gd name="T8" fmla="*/ 0 w 13"/>
                  <a:gd name="T9" fmla="*/ 7 h 88"/>
                  <a:gd name="T10" fmla="*/ 2 w 13"/>
                  <a:gd name="T11" fmla="*/ 2 h 88"/>
                  <a:gd name="T12" fmla="*/ 6 w 13"/>
                  <a:gd name="T13" fmla="*/ 0 h 88"/>
                  <a:gd name="T14" fmla="*/ 11 w 13"/>
                  <a:gd name="T15" fmla="*/ 2 h 88"/>
                  <a:gd name="T16" fmla="*/ 13 w 13"/>
                  <a:gd name="T17" fmla="*/ 7 h 88"/>
                  <a:gd name="T18" fmla="*/ 11 w 13"/>
                  <a:gd name="T19" fmla="*/ 88 h 88"/>
                  <a:gd name="T20" fmla="*/ 1 w 13"/>
                  <a:gd name="T21" fmla="*/ 88 h 88"/>
                  <a:gd name="T22" fmla="*/ 1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9" y="12"/>
                      <a:pt x="8" y="13"/>
                      <a:pt x="6" y="13"/>
                    </a:cubicBezTo>
                    <a:cubicBezTo>
                      <a:pt x="4" y="13"/>
                      <a:pt x="3" y="12"/>
                      <a:pt x="2" y="11"/>
                    </a:cubicBezTo>
                    <a:cubicBezTo>
                      <a:pt x="1" y="10"/>
                      <a:pt x="0" y="8"/>
                      <a:pt x="0" y="7"/>
                    </a:cubicBezTo>
                    <a:cubicBezTo>
                      <a:pt x="0" y="5"/>
                      <a:pt x="1" y="3"/>
                      <a:pt x="2" y="2"/>
                    </a:cubicBezTo>
                    <a:cubicBezTo>
                      <a:pt x="3" y="1"/>
                      <a:pt x="4" y="0"/>
                      <a:pt x="6" y="0"/>
                    </a:cubicBezTo>
                    <a:cubicBezTo>
                      <a:pt x="8" y="0"/>
                      <a:pt x="9" y="1"/>
                      <a:pt x="11" y="2"/>
                    </a:cubicBezTo>
                    <a:cubicBezTo>
                      <a:pt x="12" y="3"/>
                      <a:pt x="13" y="5"/>
                      <a:pt x="13" y="7"/>
                    </a:cubicBezTo>
                    <a:close/>
                    <a:moveTo>
                      <a:pt x="11" y="88"/>
                    </a:moveTo>
                    <a:cubicBezTo>
                      <a:pt x="1" y="88"/>
                      <a:pt x="1" y="88"/>
                      <a:pt x="1" y="88"/>
                    </a:cubicBezTo>
                    <a:cubicBezTo>
                      <a:pt x="1" y="28"/>
                      <a:pt x="1" y="28"/>
                      <a:pt x="1"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18"/>
              <p:cNvSpPr>
                <a:spLocks/>
              </p:cNvSpPr>
              <p:nvPr/>
            </p:nvSpPr>
            <p:spPr bwMode="auto">
              <a:xfrm>
                <a:off x="3047033" y="4707514"/>
                <a:ext cx="64027" cy="77081"/>
              </a:xfrm>
              <a:custGeom>
                <a:avLst/>
                <a:gdLst>
                  <a:gd name="T0" fmla="*/ 50 w 50"/>
                  <a:gd name="T1" fmla="*/ 61 h 61"/>
                  <a:gd name="T2" fmla="*/ 40 w 50"/>
                  <a:gd name="T3" fmla="*/ 61 h 61"/>
                  <a:gd name="T4" fmla="*/ 40 w 50"/>
                  <a:gd name="T5" fmla="*/ 27 h 61"/>
                  <a:gd name="T6" fmla="*/ 26 w 50"/>
                  <a:gd name="T7" fmla="*/ 8 h 61"/>
                  <a:gd name="T8" fmla="*/ 14 w 50"/>
                  <a:gd name="T9" fmla="*/ 13 h 61"/>
                  <a:gd name="T10" fmla="*/ 10 w 50"/>
                  <a:gd name="T11" fmla="*/ 27 h 61"/>
                  <a:gd name="T12" fmla="*/ 10 w 50"/>
                  <a:gd name="T13" fmla="*/ 61 h 61"/>
                  <a:gd name="T14" fmla="*/ 0 w 50"/>
                  <a:gd name="T15" fmla="*/ 61 h 61"/>
                  <a:gd name="T16" fmla="*/ 0 w 50"/>
                  <a:gd name="T17" fmla="*/ 1 h 61"/>
                  <a:gd name="T18" fmla="*/ 10 w 50"/>
                  <a:gd name="T19" fmla="*/ 1 h 61"/>
                  <a:gd name="T20" fmla="*/ 10 w 50"/>
                  <a:gd name="T21" fmla="*/ 11 h 61"/>
                  <a:gd name="T22" fmla="*/ 10 w 50"/>
                  <a:gd name="T23" fmla="*/ 11 h 61"/>
                  <a:gd name="T24" fmla="*/ 30 w 50"/>
                  <a:gd name="T25" fmla="*/ 0 h 61"/>
                  <a:gd name="T26" fmla="*/ 45 w 50"/>
                  <a:gd name="T27" fmla="*/ 6 h 61"/>
                  <a:gd name="T28" fmla="*/ 50 w 50"/>
                  <a:gd name="T29" fmla="*/ 24 h 61"/>
                  <a:gd name="T30" fmla="*/ 50 w 50"/>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1">
                    <a:moveTo>
                      <a:pt x="50" y="61"/>
                    </a:moveTo>
                    <a:cubicBezTo>
                      <a:pt x="40" y="61"/>
                      <a:pt x="40" y="61"/>
                      <a:pt x="40" y="61"/>
                    </a:cubicBezTo>
                    <a:cubicBezTo>
                      <a:pt x="40" y="27"/>
                      <a:pt x="40" y="27"/>
                      <a:pt x="40" y="27"/>
                    </a:cubicBezTo>
                    <a:cubicBezTo>
                      <a:pt x="40" y="14"/>
                      <a:pt x="36" y="8"/>
                      <a:pt x="26" y="8"/>
                    </a:cubicBezTo>
                    <a:cubicBezTo>
                      <a:pt x="22" y="8"/>
                      <a:pt x="18" y="10"/>
                      <a:pt x="14" y="13"/>
                    </a:cubicBezTo>
                    <a:cubicBezTo>
                      <a:pt x="11" y="17"/>
                      <a:pt x="10" y="21"/>
                      <a:pt x="10" y="27"/>
                    </a:cubicBezTo>
                    <a:cubicBezTo>
                      <a:pt x="10" y="61"/>
                      <a:pt x="10" y="61"/>
                      <a:pt x="10" y="61"/>
                    </a:cubicBezTo>
                    <a:cubicBezTo>
                      <a:pt x="0" y="61"/>
                      <a:pt x="0" y="61"/>
                      <a:pt x="0" y="61"/>
                    </a:cubicBezTo>
                    <a:cubicBezTo>
                      <a:pt x="0" y="1"/>
                      <a:pt x="0" y="1"/>
                      <a:pt x="0" y="1"/>
                    </a:cubicBezTo>
                    <a:cubicBezTo>
                      <a:pt x="10" y="1"/>
                      <a:pt x="10" y="1"/>
                      <a:pt x="10" y="1"/>
                    </a:cubicBezTo>
                    <a:cubicBezTo>
                      <a:pt x="10" y="11"/>
                      <a:pt x="10" y="11"/>
                      <a:pt x="10" y="11"/>
                    </a:cubicBezTo>
                    <a:cubicBezTo>
                      <a:pt x="10" y="11"/>
                      <a:pt x="10" y="11"/>
                      <a:pt x="10" y="11"/>
                    </a:cubicBezTo>
                    <a:cubicBezTo>
                      <a:pt x="14" y="3"/>
                      <a:pt x="21" y="0"/>
                      <a:pt x="30" y="0"/>
                    </a:cubicBezTo>
                    <a:cubicBezTo>
                      <a:pt x="36" y="0"/>
                      <a:pt x="41" y="2"/>
                      <a:pt x="45" y="6"/>
                    </a:cubicBezTo>
                    <a:cubicBezTo>
                      <a:pt x="48" y="10"/>
                      <a:pt x="50" y="17"/>
                      <a:pt x="50" y="24"/>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19"/>
              <p:cNvSpPr>
                <a:spLocks noEditPoints="1"/>
              </p:cNvSpPr>
              <p:nvPr/>
            </p:nvSpPr>
            <p:spPr bwMode="auto">
              <a:xfrm>
                <a:off x="3125979" y="4707514"/>
                <a:ext cx="67757" cy="7956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20"/>
              <p:cNvSpPr>
                <a:spLocks/>
              </p:cNvSpPr>
              <p:nvPr/>
            </p:nvSpPr>
            <p:spPr bwMode="auto">
              <a:xfrm>
                <a:off x="3203681" y="4707514"/>
                <a:ext cx="47243" cy="79567"/>
              </a:xfrm>
              <a:custGeom>
                <a:avLst/>
                <a:gdLst>
                  <a:gd name="T0" fmla="*/ 37 w 37"/>
                  <a:gd name="T1" fmla="*/ 45 h 63"/>
                  <a:gd name="T2" fmla="*/ 32 w 37"/>
                  <a:gd name="T3" fmla="*/ 57 h 63"/>
                  <a:gd name="T4" fmla="*/ 15 w 37"/>
                  <a:gd name="T5" fmla="*/ 63 h 63"/>
                  <a:gd name="T6" fmla="*/ 0 w 37"/>
                  <a:gd name="T7" fmla="*/ 59 h 63"/>
                  <a:gd name="T8" fmla="*/ 0 w 37"/>
                  <a:gd name="T9" fmla="*/ 49 h 63"/>
                  <a:gd name="T10" fmla="*/ 16 w 37"/>
                  <a:gd name="T11" fmla="*/ 54 h 63"/>
                  <a:gd name="T12" fmla="*/ 27 w 37"/>
                  <a:gd name="T13" fmla="*/ 46 h 63"/>
                  <a:gd name="T14" fmla="*/ 25 w 37"/>
                  <a:gd name="T15" fmla="*/ 40 h 63"/>
                  <a:gd name="T16" fmla="*/ 15 w 37"/>
                  <a:gd name="T17" fmla="*/ 35 h 63"/>
                  <a:gd name="T18" fmla="*/ 4 w 37"/>
                  <a:gd name="T19" fmla="*/ 28 h 63"/>
                  <a:gd name="T20" fmla="*/ 0 w 37"/>
                  <a:gd name="T21" fmla="*/ 17 h 63"/>
                  <a:gd name="T22" fmla="*/ 6 w 37"/>
                  <a:gd name="T23" fmla="*/ 5 h 63"/>
                  <a:gd name="T24" fmla="*/ 22 w 37"/>
                  <a:gd name="T25" fmla="*/ 0 h 63"/>
                  <a:gd name="T26" fmla="*/ 34 w 37"/>
                  <a:gd name="T27" fmla="*/ 2 h 63"/>
                  <a:gd name="T28" fmla="*/ 34 w 37"/>
                  <a:gd name="T29" fmla="*/ 12 h 63"/>
                  <a:gd name="T30" fmla="*/ 21 w 37"/>
                  <a:gd name="T31" fmla="*/ 8 h 63"/>
                  <a:gd name="T32" fmla="*/ 13 w 37"/>
                  <a:gd name="T33" fmla="*/ 10 h 63"/>
                  <a:gd name="T34" fmla="*/ 10 w 37"/>
                  <a:gd name="T35" fmla="*/ 16 h 63"/>
                  <a:gd name="T36" fmla="*/ 13 w 37"/>
                  <a:gd name="T37" fmla="*/ 22 h 63"/>
                  <a:gd name="T38" fmla="*/ 22 w 37"/>
                  <a:gd name="T39" fmla="*/ 27 h 63"/>
                  <a:gd name="T40" fmla="*/ 33 w 37"/>
                  <a:gd name="T41" fmla="*/ 34 h 63"/>
                  <a:gd name="T42" fmla="*/ 37 w 37"/>
                  <a:gd name="T4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3">
                    <a:moveTo>
                      <a:pt x="37" y="45"/>
                    </a:moveTo>
                    <a:cubicBezTo>
                      <a:pt x="37" y="50"/>
                      <a:pt x="35" y="54"/>
                      <a:pt x="32" y="57"/>
                    </a:cubicBezTo>
                    <a:cubicBezTo>
                      <a:pt x="28" y="61"/>
                      <a:pt x="22" y="63"/>
                      <a:pt x="15" y="63"/>
                    </a:cubicBezTo>
                    <a:cubicBezTo>
                      <a:pt x="10" y="63"/>
                      <a:pt x="5" y="61"/>
                      <a:pt x="0" y="59"/>
                    </a:cubicBezTo>
                    <a:cubicBezTo>
                      <a:pt x="0" y="49"/>
                      <a:pt x="0" y="49"/>
                      <a:pt x="0" y="49"/>
                    </a:cubicBezTo>
                    <a:cubicBezTo>
                      <a:pt x="5" y="52"/>
                      <a:pt x="10" y="54"/>
                      <a:pt x="16" y="54"/>
                    </a:cubicBezTo>
                    <a:cubicBezTo>
                      <a:pt x="24" y="54"/>
                      <a:pt x="27" y="52"/>
                      <a:pt x="27" y="46"/>
                    </a:cubicBezTo>
                    <a:cubicBezTo>
                      <a:pt x="27" y="44"/>
                      <a:pt x="27" y="42"/>
                      <a:pt x="25" y="40"/>
                    </a:cubicBezTo>
                    <a:cubicBezTo>
                      <a:pt x="23" y="39"/>
                      <a:pt x="20" y="37"/>
                      <a:pt x="15" y="35"/>
                    </a:cubicBezTo>
                    <a:cubicBezTo>
                      <a:pt x="10" y="33"/>
                      <a:pt x="6" y="30"/>
                      <a:pt x="4" y="28"/>
                    </a:cubicBezTo>
                    <a:cubicBezTo>
                      <a:pt x="2" y="25"/>
                      <a:pt x="0" y="22"/>
                      <a:pt x="0" y="17"/>
                    </a:cubicBezTo>
                    <a:cubicBezTo>
                      <a:pt x="0" y="12"/>
                      <a:pt x="2" y="8"/>
                      <a:pt x="6" y="5"/>
                    </a:cubicBezTo>
                    <a:cubicBezTo>
                      <a:pt x="10" y="1"/>
                      <a:pt x="15" y="0"/>
                      <a:pt x="22" y="0"/>
                    </a:cubicBezTo>
                    <a:cubicBezTo>
                      <a:pt x="26" y="0"/>
                      <a:pt x="31" y="1"/>
                      <a:pt x="34" y="2"/>
                    </a:cubicBezTo>
                    <a:cubicBezTo>
                      <a:pt x="34" y="12"/>
                      <a:pt x="34" y="12"/>
                      <a:pt x="34" y="12"/>
                    </a:cubicBezTo>
                    <a:cubicBezTo>
                      <a:pt x="30" y="9"/>
                      <a:pt x="26" y="8"/>
                      <a:pt x="21" y="8"/>
                    </a:cubicBezTo>
                    <a:cubicBezTo>
                      <a:pt x="18" y="8"/>
                      <a:pt x="15" y="9"/>
                      <a:pt x="13" y="10"/>
                    </a:cubicBezTo>
                    <a:cubicBezTo>
                      <a:pt x="11" y="12"/>
                      <a:pt x="10" y="14"/>
                      <a:pt x="10" y="16"/>
                    </a:cubicBezTo>
                    <a:cubicBezTo>
                      <a:pt x="10" y="19"/>
                      <a:pt x="11" y="21"/>
                      <a:pt x="13" y="22"/>
                    </a:cubicBezTo>
                    <a:cubicBezTo>
                      <a:pt x="14" y="24"/>
                      <a:pt x="17" y="25"/>
                      <a:pt x="22" y="27"/>
                    </a:cubicBezTo>
                    <a:cubicBezTo>
                      <a:pt x="27" y="30"/>
                      <a:pt x="31" y="32"/>
                      <a:pt x="33" y="34"/>
                    </a:cubicBezTo>
                    <a:cubicBezTo>
                      <a:pt x="36" y="37"/>
                      <a:pt x="37" y="41"/>
                      <a:pt x="37"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endParaRPr lang="en-US" dirty="0" smtClean="0"/>
          </a:p>
          <a:p>
            <a:pPr lvl="0"/>
            <a:endParaRPr lang="en-US" dirty="0" smtClean="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4"/>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65" name="Group 64"/>
          <p:cNvGrpSpPr/>
          <p:nvPr/>
        </p:nvGrpSpPr>
        <p:grpSpPr>
          <a:xfrm>
            <a:off x="1506" y="6449060"/>
            <a:ext cx="2377204" cy="408940"/>
            <a:chOff x="1506" y="6449060"/>
            <a:chExt cx="2377204" cy="408940"/>
          </a:xfrm>
        </p:grpSpPr>
        <p:sp>
          <p:nvSpPr>
            <p:cNvPr id="37" name="Freeform 6"/>
            <p:cNvSpPr>
              <a:spLocks/>
            </p:cNvSpPr>
            <p:nvPr userDrawn="1"/>
          </p:nvSpPr>
          <p:spPr bwMode="auto">
            <a:xfrm>
              <a:off x="1506" y="6449060"/>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EB7C0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212"/>
            <p:cNvGrpSpPr/>
            <p:nvPr userDrawn="1"/>
          </p:nvGrpSpPr>
          <p:grpSpPr>
            <a:xfrm>
              <a:off x="533400" y="6599366"/>
              <a:ext cx="1034373" cy="148567"/>
              <a:chOff x="2235200" y="6159569"/>
              <a:chExt cx="1034373" cy="148567"/>
            </a:xfrm>
          </p:grpSpPr>
          <p:sp>
            <p:nvSpPr>
              <p:cNvPr id="49" name="Freeform 48"/>
              <p:cNvSpPr>
                <a:spLocks/>
              </p:cNvSpPr>
              <p:nvPr/>
            </p:nvSpPr>
            <p:spPr bwMode="auto">
              <a:xfrm>
                <a:off x="2235200" y="6164542"/>
                <a:ext cx="80189" cy="110648"/>
              </a:xfrm>
              <a:custGeom>
                <a:avLst/>
                <a:gdLst>
                  <a:gd name="T0" fmla="*/ 63 w 63"/>
                  <a:gd name="T1" fmla="*/ 82 h 87"/>
                  <a:gd name="T2" fmla="*/ 40 w 63"/>
                  <a:gd name="T3" fmla="*/ 87 h 87"/>
                  <a:gd name="T4" fmla="*/ 11 w 63"/>
                  <a:gd name="T5" fmla="*/ 75 h 87"/>
                  <a:gd name="T6" fmla="*/ 0 w 63"/>
                  <a:gd name="T7" fmla="*/ 45 h 87"/>
                  <a:gd name="T8" fmla="*/ 13 w 63"/>
                  <a:gd name="T9" fmla="*/ 12 h 87"/>
                  <a:gd name="T10" fmla="*/ 43 w 63"/>
                  <a:gd name="T11" fmla="*/ 0 h 87"/>
                  <a:gd name="T12" fmla="*/ 63 w 63"/>
                  <a:gd name="T13" fmla="*/ 3 h 87"/>
                  <a:gd name="T14" fmla="*/ 63 w 63"/>
                  <a:gd name="T15" fmla="*/ 14 h 87"/>
                  <a:gd name="T16" fmla="*/ 43 w 63"/>
                  <a:gd name="T17" fmla="*/ 9 h 87"/>
                  <a:gd name="T18" fmla="*/ 20 w 63"/>
                  <a:gd name="T19" fmla="*/ 18 h 87"/>
                  <a:gd name="T20" fmla="*/ 10 w 63"/>
                  <a:gd name="T21" fmla="*/ 44 h 87"/>
                  <a:gd name="T22" fmla="*/ 19 w 63"/>
                  <a:gd name="T23" fmla="*/ 69 h 87"/>
                  <a:gd name="T24" fmla="*/ 41 w 63"/>
                  <a:gd name="T25" fmla="*/ 78 h 87"/>
                  <a:gd name="T26" fmla="*/ 63 w 63"/>
                  <a:gd name="T27" fmla="*/ 72 h 87"/>
                  <a:gd name="T28" fmla="*/ 63 w 63"/>
                  <a:gd name="T29"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87">
                    <a:moveTo>
                      <a:pt x="63" y="82"/>
                    </a:moveTo>
                    <a:cubicBezTo>
                      <a:pt x="57" y="85"/>
                      <a:pt x="49" y="87"/>
                      <a:pt x="40" y="87"/>
                    </a:cubicBezTo>
                    <a:cubicBezTo>
                      <a:pt x="28" y="87"/>
                      <a:pt x="18" y="83"/>
                      <a:pt x="11" y="75"/>
                    </a:cubicBezTo>
                    <a:cubicBezTo>
                      <a:pt x="4" y="67"/>
                      <a:pt x="0" y="57"/>
                      <a:pt x="0" y="45"/>
                    </a:cubicBezTo>
                    <a:cubicBezTo>
                      <a:pt x="0" y="31"/>
                      <a:pt x="4" y="20"/>
                      <a:pt x="13" y="12"/>
                    </a:cubicBezTo>
                    <a:cubicBezTo>
                      <a:pt x="21" y="4"/>
                      <a:pt x="31" y="0"/>
                      <a:pt x="43" y="0"/>
                    </a:cubicBezTo>
                    <a:cubicBezTo>
                      <a:pt x="51" y="0"/>
                      <a:pt x="58" y="1"/>
                      <a:pt x="63" y="3"/>
                    </a:cubicBezTo>
                    <a:cubicBezTo>
                      <a:pt x="63" y="14"/>
                      <a:pt x="63" y="14"/>
                      <a:pt x="63" y="14"/>
                    </a:cubicBezTo>
                    <a:cubicBezTo>
                      <a:pt x="57" y="10"/>
                      <a:pt x="50" y="9"/>
                      <a:pt x="43" y="9"/>
                    </a:cubicBezTo>
                    <a:cubicBezTo>
                      <a:pt x="33" y="9"/>
                      <a:pt x="26" y="12"/>
                      <a:pt x="20" y="18"/>
                    </a:cubicBezTo>
                    <a:cubicBezTo>
                      <a:pt x="14" y="24"/>
                      <a:pt x="10" y="33"/>
                      <a:pt x="10" y="44"/>
                    </a:cubicBezTo>
                    <a:cubicBezTo>
                      <a:pt x="10" y="55"/>
                      <a:pt x="13" y="63"/>
                      <a:pt x="19" y="69"/>
                    </a:cubicBezTo>
                    <a:cubicBezTo>
                      <a:pt x="25" y="75"/>
                      <a:pt x="32" y="78"/>
                      <a:pt x="41" y="78"/>
                    </a:cubicBezTo>
                    <a:cubicBezTo>
                      <a:pt x="49" y="78"/>
                      <a:pt x="57" y="76"/>
                      <a:pt x="63" y="72"/>
                    </a:cubicBezTo>
                    <a:lnTo>
                      <a:pt x="63"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2327821" y="6195001"/>
                <a:ext cx="75216" cy="80189"/>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p:cNvSpPr>
              <p:nvPr/>
            </p:nvSpPr>
            <p:spPr bwMode="auto">
              <a:xfrm>
                <a:off x="2421064" y="6195001"/>
                <a:ext cx="107540" cy="77702"/>
              </a:xfrm>
              <a:custGeom>
                <a:avLst/>
                <a:gdLst>
                  <a:gd name="T0" fmla="*/ 85 w 85"/>
                  <a:gd name="T1" fmla="*/ 61 h 61"/>
                  <a:gd name="T2" fmla="*/ 75 w 85"/>
                  <a:gd name="T3" fmla="*/ 61 h 61"/>
                  <a:gd name="T4" fmla="*/ 75 w 85"/>
                  <a:gd name="T5" fmla="*/ 27 h 61"/>
                  <a:gd name="T6" fmla="*/ 72 w 85"/>
                  <a:gd name="T7" fmla="*/ 12 h 61"/>
                  <a:gd name="T8" fmla="*/ 62 w 85"/>
                  <a:gd name="T9" fmla="*/ 8 h 61"/>
                  <a:gd name="T10" fmla="*/ 51 w 85"/>
                  <a:gd name="T11" fmla="*/ 13 h 61"/>
                  <a:gd name="T12" fmla="*/ 47 w 85"/>
                  <a:gd name="T13" fmla="*/ 27 h 61"/>
                  <a:gd name="T14" fmla="*/ 47 w 85"/>
                  <a:gd name="T15" fmla="*/ 61 h 61"/>
                  <a:gd name="T16" fmla="*/ 37 w 85"/>
                  <a:gd name="T17" fmla="*/ 61 h 61"/>
                  <a:gd name="T18" fmla="*/ 37 w 85"/>
                  <a:gd name="T19" fmla="*/ 26 h 61"/>
                  <a:gd name="T20" fmla="*/ 24 w 85"/>
                  <a:gd name="T21" fmla="*/ 8 h 61"/>
                  <a:gd name="T22" fmla="*/ 13 w 85"/>
                  <a:gd name="T23" fmla="*/ 13 h 61"/>
                  <a:gd name="T24" fmla="*/ 9 w 85"/>
                  <a:gd name="T25" fmla="*/ 27 h 61"/>
                  <a:gd name="T26" fmla="*/ 9 w 85"/>
                  <a:gd name="T27" fmla="*/ 61 h 61"/>
                  <a:gd name="T28" fmla="*/ 0 w 85"/>
                  <a:gd name="T29" fmla="*/ 61 h 61"/>
                  <a:gd name="T30" fmla="*/ 0 w 85"/>
                  <a:gd name="T31" fmla="*/ 1 h 61"/>
                  <a:gd name="T32" fmla="*/ 9 w 85"/>
                  <a:gd name="T33" fmla="*/ 1 h 61"/>
                  <a:gd name="T34" fmla="*/ 9 w 85"/>
                  <a:gd name="T35" fmla="*/ 11 h 61"/>
                  <a:gd name="T36" fmla="*/ 9 w 85"/>
                  <a:gd name="T37" fmla="*/ 11 h 61"/>
                  <a:gd name="T38" fmla="*/ 28 w 85"/>
                  <a:gd name="T39" fmla="*/ 0 h 61"/>
                  <a:gd name="T40" fmla="*/ 39 w 85"/>
                  <a:gd name="T41" fmla="*/ 3 h 61"/>
                  <a:gd name="T42" fmla="*/ 45 w 85"/>
                  <a:gd name="T43" fmla="*/ 12 h 61"/>
                  <a:gd name="T44" fmla="*/ 65 w 85"/>
                  <a:gd name="T45" fmla="*/ 0 h 61"/>
                  <a:gd name="T46" fmla="*/ 85 w 85"/>
                  <a:gd name="T47" fmla="*/ 24 h 61"/>
                  <a:gd name="T48" fmla="*/ 85 w 85"/>
                  <a:gd name="T4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61">
                    <a:moveTo>
                      <a:pt x="85" y="61"/>
                    </a:moveTo>
                    <a:cubicBezTo>
                      <a:pt x="75" y="61"/>
                      <a:pt x="75" y="61"/>
                      <a:pt x="75" y="61"/>
                    </a:cubicBezTo>
                    <a:cubicBezTo>
                      <a:pt x="75" y="27"/>
                      <a:pt x="75" y="27"/>
                      <a:pt x="75" y="27"/>
                    </a:cubicBezTo>
                    <a:cubicBezTo>
                      <a:pt x="75" y="20"/>
                      <a:pt x="74" y="15"/>
                      <a:pt x="72" y="12"/>
                    </a:cubicBezTo>
                    <a:cubicBezTo>
                      <a:pt x="70" y="9"/>
                      <a:pt x="66" y="8"/>
                      <a:pt x="62" y="8"/>
                    </a:cubicBezTo>
                    <a:cubicBezTo>
                      <a:pt x="58" y="8"/>
                      <a:pt x="54" y="10"/>
                      <a:pt x="51" y="13"/>
                    </a:cubicBezTo>
                    <a:cubicBezTo>
                      <a:pt x="48" y="17"/>
                      <a:pt x="47" y="22"/>
                      <a:pt x="47" y="27"/>
                    </a:cubicBezTo>
                    <a:cubicBezTo>
                      <a:pt x="47" y="61"/>
                      <a:pt x="47" y="61"/>
                      <a:pt x="47" y="61"/>
                    </a:cubicBezTo>
                    <a:cubicBezTo>
                      <a:pt x="37" y="61"/>
                      <a:pt x="37" y="61"/>
                      <a:pt x="37" y="61"/>
                    </a:cubicBezTo>
                    <a:cubicBezTo>
                      <a:pt x="37" y="26"/>
                      <a:pt x="37" y="26"/>
                      <a:pt x="37" y="26"/>
                    </a:cubicBezTo>
                    <a:cubicBezTo>
                      <a:pt x="37" y="14"/>
                      <a:pt x="33" y="8"/>
                      <a:pt x="24" y="8"/>
                    </a:cubicBezTo>
                    <a:cubicBezTo>
                      <a:pt x="20" y="8"/>
                      <a:pt x="16" y="10"/>
                      <a:pt x="13"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8" y="0"/>
                    </a:cubicBezTo>
                    <a:cubicBezTo>
                      <a:pt x="32" y="0"/>
                      <a:pt x="36" y="1"/>
                      <a:pt x="39" y="3"/>
                    </a:cubicBezTo>
                    <a:cubicBezTo>
                      <a:pt x="42" y="5"/>
                      <a:pt x="44" y="8"/>
                      <a:pt x="45" y="12"/>
                    </a:cubicBezTo>
                    <a:cubicBezTo>
                      <a:pt x="50" y="4"/>
                      <a:pt x="56" y="0"/>
                      <a:pt x="65" y="0"/>
                    </a:cubicBezTo>
                    <a:cubicBezTo>
                      <a:pt x="78" y="0"/>
                      <a:pt x="85" y="8"/>
                      <a:pt x="85" y="24"/>
                    </a:cubicBezTo>
                    <a:lnTo>
                      <a:pt x="85"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noEditPoints="1"/>
              </p:cNvSpPr>
              <p:nvPr/>
            </p:nvSpPr>
            <p:spPr bwMode="auto">
              <a:xfrm>
                <a:off x="2550360" y="6195001"/>
                <a:ext cx="70243" cy="113135"/>
              </a:xfrm>
              <a:custGeom>
                <a:avLst/>
                <a:gdLst>
                  <a:gd name="T0" fmla="*/ 55 w 55"/>
                  <a:gd name="T1" fmla="*/ 29 h 89"/>
                  <a:gd name="T2" fmla="*/ 48 w 55"/>
                  <a:gd name="T3" fmla="*/ 53 h 89"/>
                  <a:gd name="T4" fmla="*/ 28 w 55"/>
                  <a:gd name="T5" fmla="*/ 63 h 89"/>
                  <a:gd name="T6" fmla="*/ 10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10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3" y="47"/>
                      <a:pt x="48" y="53"/>
                    </a:cubicBezTo>
                    <a:cubicBezTo>
                      <a:pt x="43" y="59"/>
                      <a:pt x="36" y="63"/>
                      <a:pt x="28" y="63"/>
                    </a:cubicBezTo>
                    <a:cubicBezTo>
                      <a:pt x="20" y="63"/>
                      <a:pt x="14" y="59"/>
                      <a:pt x="10"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10" y="12"/>
                      <a:pt x="10" y="12"/>
                      <a:pt x="10" y="12"/>
                    </a:cubicBezTo>
                    <a:cubicBezTo>
                      <a:pt x="14" y="4"/>
                      <a:pt x="21" y="0"/>
                      <a:pt x="30" y="0"/>
                    </a:cubicBezTo>
                    <a:cubicBezTo>
                      <a:pt x="38" y="0"/>
                      <a:pt x="44" y="3"/>
                      <a:pt x="49" y="8"/>
                    </a:cubicBezTo>
                    <a:cubicBezTo>
                      <a:pt x="53" y="14"/>
                      <a:pt x="55" y="21"/>
                      <a:pt x="55" y="29"/>
                    </a:cubicBezTo>
                    <a:close/>
                    <a:moveTo>
                      <a:pt x="45" y="29"/>
                    </a:moveTo>
                    <a:cubicBezTo>
                      <a:pt x="45" y="23"/>
                      <a:pt x="44"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2631792" y="6195001"/>
                <a:ext cx="65892"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2"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p:cNvSpPr>
              <p:nvPr/>
            </p:nvSpPr>
            <p:spPr bwMode="auto">
              <a:xfrm>
                <a:off x="2705143" y="6173866"/>
                <a:ext cx="44756" cy="10008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4"/>
              <p:cNvSpPr>
                <a:spLocks noEditPoints="1"/>
              </p:cNvSpPr>
              <p:nvPr/>
            </p:nvSpPr>
            <p:spPr bwMode="auto">
              <a:xfrm>
                <a:off x="2758602" y="6195001"/>
                <a:ext cx="66513"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3 w 52"/>
                  <a:gd name="T29" fmla="*/ 25 h 63"/>
                  <a:gd name="T30" fmla="*/ 39 w 52"/>
                  <a:gd name="T31" fmla="*/ 13 h 63"/>
                  <a:gd name="T32" fmla="*/ 28 w 52"/>
                  <a:gd name="T33" fmla="*/ 8 h 63"/>
                  <a:gd name="T34" fmla="*/ 16 w 52"/>
                  <a:gd name="T35" fmla="*/ 13 h 63"/>
                  <a:gd name="T36" fmla="*/ 10 w 52"/>
                  <a:gd name="T37" fmla="*/ 25 h 63"/>
                  <a:gd name="T38" fmla="*/ 43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3" y="25"/>
                    </a:moveTo>
                    <a:cubicBezTo>
                      <a:pt x="42"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5"/>
              <p:cNvSpPr>
                <a:spLocks noEditPoints="1"/>
              </p:cNvSpPr>
              <p:nvPr/>
            </p:nvSpPr>
            <p:spPr bwMode="auto">
              <a:xfrm>
                <a:off x="2883548" y="6165786"/>
                <a:ext cx="68378" cy="106918"/>
              </a:xfrm>
              <a:custGeom>
                <a:avLst/>
                <a:gdLst>
                  <a:gd name="T0" fmla="*/ 54 w 54"/>
                  <a:gd name="T1" fmla="*/ 84 h 84"/>
                  <a:gd name="T2" fmla="*/ 42 w 54"/>
                  <a:gd name="T3" fmla="*/ 84 h 84"/>
                  <a:gd name="T4" fmla="*/ 31 w 54"/>
                  <a:gd name="T5" fmla="*/ 59 h 84"/>
                  <a:gd name="T6" fmla="*/ 19 w 54"/>
                  <a:gd name="T7" fmla="*/ 48 h 84"/>
                  <a:gd name="T8" fmla="*/ 10 w 54"/>
                  <a:gd name="T9" fmla="*/ 48 h 84"/>
                  <a:gd name="T10" fmla="*/ 10 w 54"/>
                  <a:gd name="T11" fmla="*/ 84 h 84"/>
                  <a:gd name="T12" fmla="*/ 0 w 54"/>
                  <a:gd name="T13" fmla="*/ 84 h 84"/>
                  <a:gd name="T14" fmla="*/ 0 w 54"/>
                  <a:gd name="T15" fmla="*/ 0 h 84"/>
                  <a:gd name="T16" fmla="*/ 25 w 54"/>
                  <a:gd name="T17" fmla="*/ 0 h 84"/>
                  <a:gd name="T18" fmla="*/ 45 w 54"/>
                  <a:gd name="T19" fmla="*/ 7 h 84"/>
                  <a:gd name="T20" fmla="*/ 51 w 54"/>
                  <a:gd name="T21" fmla="*/ 22 h 84"/>
                  <a:gd name="T22" fmla="*/ 46 w 54"/>
                  <a:gd name="T23" fmla="*/ 38 h 84"/>
                  <a:gd name="T24" fmla="*/ 32 w 54"/>
                  <a:gd name="T25" fmla="*/ 46 h 84"/>
                  <a:gd name="T26" fmla="*/ 32 w 54"/>
                  <a:gd name="T27" fmla="*/ 46 h 84"/>
                  <a:gd name="T28" fmla="*/ 41 w 54"/>
                  <a:gd name="T29" fmla="*/ 56 h 84"/>
                  <a:gd name="T30" fmla="*/ 54 w 54"/>
                  <a:gd name="T31" fmla="*/ 84 h 84"/>
                  <a:gd name="T32" fmla="*/ 41 w 54"/>
                  <a:gd name="T33" fmla="*/ 23 h 84"/>
                  <a:gd name="T34" fmla="*/ 36 w 54"/>
                  <a:gd name="T35" fmla="*/ 13 h 84"/>
                  <a:gd name="T36" fmla="*/ 24 w 54"/>
                  <a:gd name="T37" fmla="*/ 9 h 84"/>
                  <a:gd name="T38" fmla="*/ 10 w 54"/>
                  <a:gd name="T39" fmla="*/ 9 h 84"/>
                  <a:gd name="T40" fmla="*/ 10 w 54"/>
                  <a:gd name="T41" fmla="*/ 39 h 84"/>
                  <a:gd name="T42" fmla="*/ 23 w 54"/>
                  <a:gd name="T43" fmla="*/ 39 h 84"/>
                  <a:gd name="T44" fmla="*/ 36 w 54"/>
                  <a:gd name="T45" fmla="*/ 35 h 84"/>
                  <a:gd name="T46" fmla="*/ 41 w 54"/>
                  <a:gd name="T47"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84">
                    <a:moveTo>
                      <a:pt x="54" y="84"/>
                    </a:moveTo>
                    <a:cubicBezTo>
                      <a:pt x="42" y="84"/>
                      <a:pt x="42" y="84"/>
                      <a:pt x="42" y="84"/>
                    </a:cubicBezTo>
                    <a:cubicBezTo>
                      <a:pt x="31" y="59"/>
                      <a:pt x="31" y="59"/>
                      <a:pt x="31" y="59"/>
                    </a:cubicBezTo>
                    <a:cubicBezTo>
                      <a:pt x="28" y="52"/>
                      <a:pt x="24" y="48"/>
                      <a:pt x="19" y="48"/>
                    </a:cubicBezTo>
                    <a:cubicBezTo>
                      <a:pt x="10" y="48"/>
                      <a:pt x="10" y="48"/>
                      <a:pt x="10" y="48"/>
                    </a:cubicBezTo>
                    <a:cubicBezTo>
                      <a:pt x="10" y="84"/>
                      <a:pt x="10" y="84"/>
                      <a:pt x="10" y="84"/>
                    </a:cubicBezTo>
                    <a:cubicBezTo>
                      <a:pt x="0" y="84"/>
                      <a:pt x="0" y="84"/>
                      <a:pt x="0" y="84"/>
                    </a:cubicBezTo>
                    <a:cubicBezTo>
                      <a:pt x="0" y="0"/>
                      <a:pt x="0" y="0"/>
                      <a:pt x="0" y="0"/>
                    </a:cubicBezTo>
                    <a:cubicBezTo>
                      <a:pt x="25" y="0"/>
                      <a:pt x="25" y="0"/>
                      <a:pt x="25" y="0"/>
                    </a:cubicBezTo>
                    <a:cubicBezTo>
                      <a:pt x="34" y="0"/>
                      <a:pt x="40" y="2"/>
                      <a:pt x="45" y="7"/>
                    </a:cubicBezTo>
                    <a:cubicBezTo>
                      <a:pt x="49" y="10"/>
                      <a:pt x="51" y="16"/>
                      <a:pt x="51" y="22"/>
                    </a:cubicBezTo>
                    <a:cubicBezTo>
                      <a:pt x="51" y="28"/>
                      <a:pt x="49" y="34"/>
                      <a:pt x="46" y="38"/>
                    </a:cubicBezTo>
                    <a:cubicBezTo>
                      <a:pt x="42" y="42"/>
                      <a:pt x="38" y="44"/>
                      <a:pt x="32" y="46"/>
                    </a:cubicBezTo>
                    <a:cubicBezTo>
                      <a:pt x="32" y="46"/>
                      <a:pt x="32" y="46"/>
                      <a:pt x="32" y="46"/>
                    </a:cubicBezTo>
                    <a:cubicBezTo>
                      <a:pt x="35" y="47"/>
                      <a:pt x="38" y="50"/>
                      <a:pt x="41" y="56"/>
                    </a:cubicBezTo>
                    <a:lnTo>
                      <a:pt x="54" y="84"/>
                    </a:lnTo>
                    <a:close/>
                    <a:moveTo>
                      <a:pt x="41" y="23"/>
                    </a:moveTo>
                    <a:cubicBezTo>
                      <a:pt x="41" y="19"/>
                      <a:pt x="39" y="15"/>
                      <a:pt x="36" y="13"/>
                    </a:cubicBezTo>
                    <a:cubicBezTo>
                      <a:pt x="33" y="10"/>
                      <a:pt x="29" y="9"/>
                      <a:pt x="24" y="9"/>
                    </a:cubicBezTo>
                    <a:cubicBezTo>
                      <a:pt x="10" y="9"/>
                      <a:pt x="10" y="9"/>
                      <a:pt x="10" y="9"/>
                    </a:cubicBezTo>
                    <a:cubicBezTo>
                      <a:pt x="10" y="39"/>
                      <a:pt x="10" y="39"/>
                      <a:pt x="10" y="39"/>
                    </a:cubicBezTo>
                    <a:cubicBezTo>
                      <a:pt x="23" y="39"/>
                      <a:pt x="23" y="39"/>
                      <a:pt x="23" y="39"/>
                    </a:cubicBezTo>
                    <a:cubicBezTo>
                      <a:pt x="28" y="39"/>
                      <a:pt x="33" y="38"/>
                      <a:pt x="36" y="35"/>
                    </a:cubicBezTo>
                    <a:cubicBezTo>
                      <a:pt x="39" y="32"/>
                      <a:pt x="41" y="28"/>
                      <a:pt x="41"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6"/>
              <p:cNvSpPr>
                <a:spLocks noEditPoints="1"/>
              </p:cNvSpPr>
              <p:nvPr/>
            </p:nvSpPr>
            <p:spPr bwMode="auto">
              <a:xfrm>
                <a:off x="2961872" y="6195001"/>
                <a:ext cx="67757" cy="80189"/>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7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0" y="13"/>
                      <a:pt x="53" y="20"/>
                      <a:pt x="53" y="29"/>
                    </a:cubicBezTo>
                    <a:lnTo>
                      <a:pt x="53"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7"/>
              <p:cNvSpPr>
                <a:spLocks noEditPoints="1"/>
              </p:cNvSpPr>
              <p:nvPr/>
            </p:nvSpPr>
            <p:spPr bwMode="auto">
              <a:xfrm>
                <a:off x="3038330" y="6195001"/>
                <a:ext cx="60919" cy="80189"/>
              </a:xfrm>
              <a:custGeom>
                <a:avLst/>
                <a:gdLst>
                  <a:gd name="T0" fmla="*/ 48 w 48"/>
                  <a:gd name="T1" fmla="*/ 61 h 63"/>
                  <a:gd name="T2" fmla="*/ 38 w 48"/>
                  <a:gd name="T3" fmla="*/ 61 h 63"/>
                  <a:gd name="T4" fmla="*/ 38 w 48"/>
                  <a:gd name="T5" fmla="*/ 52 h 63"/>
                  <a:gd name="T6" fmla="*/ 38 w 48"/>
                  <a:gd name="T7" fmla="*/ 52 h 63"/>
                  <a:gd name="T8" fmla="*/ 20 w 48"/>
                  <a:gd name="T9" fmla="*/ 63 h 63"/>
                  <a:gd name="T10" fmla="*/ 5 w 48"/>
                  <a:gd name="T11" fmla="*/ 58 h 63"/>
                  <a:gd name="T12" fmla="*/ 0 w 48"/>
                  <a:gd name="T13" fmla="*/ 45 h 63"/>
                  <a:gd name="T14" fmla="*/ 20 w 48"/>
                  <a:gd name="T15" fmla="*/ 26 h 63"/>
                  <a:gd name="T16" fmla="*/ 38 w 48"/>
                  <a:gd name="T17" fmla="*/ 23 h 63"/>
                  <a:gd name="T18" fmla="*/ 26 w 48"/>
                  <a:gd name="T19" fmla="*/ 8 h 63"/>
                  <a:gd name="T20" fmla="*/ 6 w 48"/>
                  <a:gd name="T21" fmla="*/ 15 h 63"/>
                  <a:gd name="T22" fmla="*/ 6 w 48"/>
                  <a:gd name="T23" fmla="*/ 5 h 63"/>
                  <a:gd name="T24" fmla="*/ 15 w 48"/>
                  <a:gd name="T25" fmla="*/ 2 h 63"/>
                  <a:gd name="T26" fmla="*/ 27 w 48"/>
                  <a:gd name="T27" fmla="*/ 0 h 63"/>
                  <a:gd name="T28" fmla="*/ 48 w 48"/>
                  <a:gd name="T29" fmla="*/ 22 h 63"/>
                  <a:gd name="T30" fmla="*/ 48 w 48"/>
                  <a:gd name="T31" fmla="*/ 61 h 63"/>
                  <a:gd name="T32" fmla="*/ 38 w 48"/>
                  <a:gd name="T33" fmla="*/ 31 h 63"/>
                  <a:gd name="T34" fmla="*/ 24 w 48"/>
                  <a:gd name="T35" fmla="*/ 33 h 63"/>
                  <a:gd name="T36" fmla="*/ 13 w 48"/>
                  <a:gd name="T37" fmla="*/ 37 h 63"/>
                  <a:gd name="T38" fmla="*/ 10 w 48"/>
                  <a:gd name="T39" fmla="*/ 44 h 63"/>
                  <a:gd name="T40" fmla="*/ 13 w 48"/>
                  <a:gd name="T41" fmla="*/ 52 h 63"/>
                  <a:gd name="T42" fmla="*/ 22 w 48"/>
                  <a:gd name="T43" fmla="*/ 54 h 63"/>
                  <a:gd name="T44" fmla="*/ 34 w 48"/>
                  <a:gd name="T45" fmla="*/ 49 h 63"/>
                  <a:gd name="T46" fmla="*/ 38 w 48"/>
                  <a:gd name="T47" fmla="*/ 37 h 63"/>
                  <a:gd name="T48" fmla="*/ 38 w 48"/>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63">
                    <a:moveTo>
                      <a:pt x="48" y="61"/>
                    </a:moveTo>
                    <a:cubicBezTo>
                      <a:pt x="38" y="61"/>
                      <a:pt x="38" y="61"/>
                      <a:pt x="38" y="61"/>
                    </a:cubicBezTo>
                    <a:cubicBezTo>
                      <a:pt x="38" y="52"/>
                      <a:pt x="38" y="52"/>
                      <a:pt x="38" y="52"/>
                    </a:cubicBezTo>
                    <a:cubicBezTo>
                      <a:pt x="38" y="52"/>
                      <a:pt x="38" y="52"/>
                      <a:pt x="38" y="52"/>
                    </a:cubicBezTo>
                    <a:cubicBezTo>
                      <a:pt x="34" y="59"/>
                      <a:pt x="28" y="63"/>
                      <a:pt x="20" y="63"/>
                    </a:cubicBezTo>
                    <a:cubicBezTo>
                      <a:pt x="13" y="63"/>
                      <a:pt x="9" y="61"/>
                      <a:pt x="5" y="58"/>
                    </a:cubicBezTo>
                    <a:cubicBezTo>
                      <a:pt x="2" y="54"/>
                      <a:pt x="0" y="50"/>
                      <a:pt x="0" y="45"/>
                    </a:cubicBezTo>
                    <a:cubicBezTo>
                      <a:pt x="0" y="34"/>
                      <a:pt x="7" y="27"/>
                      <a:pt x="20" y="26"/>
                    </a:cubicBezTo>
                    <a:cubicBezTo>
                      <a:pt x="38" y="23"/>
                      <a:pt x="38" y="23"/>
                      <a:pt x="38" y="23"/>
                    </a:cubicBezTo>
                    <a:cubicBezTo>
                      <a:pt x="38" y="13"/>
                      <a:pt x="34" y="8"/>
                      <a:pt x="26" y="8"/>
                    </a:cubicBezTo>
                    <a:cubicBezTo>
                      <a:pt x="19" y="8"/>
                      <a:pt x="12" y="10"/>
                      <a:pt x="6" y="15"/>
                    </a:cubicBezTo>
                    <a:cubicBezTo>
                      <a:pt x="6" y="5"/>
                      <a:pt x="6" y="5"/>
                      <a:pt x="6" y="5"/>
                    </a:cubicBezTo>
                    <a:cubicBezTo>
                      <a:pt x="8" y="4"/>
                      <a:pt x="11" y="3"/>
                      <a:pt x="15" y="2"/>
                    </a:cubicBezTo>
                    <a:cubicBezTo>
                      <a:pt x="19" y="0"/>
                      <a:pt x="23" y="0"/>
                      <a:pt x="27" y="0"/>
                    </a:cubicBezTo>
                    <a:cubicBezTo>
                      <a:pt x="41" y="0"/>
                      <a:pt x="48" y="7"/>
                      <a:pt x="48" y="22"/>
                    </a:cubicBezTo>
                    <a:lnTo>
                      <a:pt x="48" y="61"/>
                    </a:lnTo>
                    <a:close/>
                    <a:moveTo>
                      <a:pt x="38" y="31"/>
                    </a:moveTo>
                    <a:cubicBezTo>
                      <a:pt x="24" y="33"/>
                      <a:pt x="24" y="33"/>
                      <a:pt x="24" y="33"/>
                    </a:cubicBezTo>
                    <a:cubicBezTo>
                      <a:pt x="18" y="34"/>
                      <a:pt x="15" y="35"/>
                      <a:pt x="13" y="37"/>
                    </a:cubicBezTo>
                    <a:cubicBezTo>
                      <a:pt x="11" y="38"/>
                      <a:pt x="10" y="41"/>
                      <a:pt x="10" y="44"/>
                    </a:cubicBezTo>
                    <a:cubicBezTo>
                      <a:pt x="10" y="47"/>
                      <a:pt x="11" y="50"/>
                      <a:pt x="13" y="52"/>
                    </a:cubicBezTo>
                    <a:cubicBezTo>
                      <a:pt x="15" y="53"/>
                      <a:pt x="18" y="54"/>
                      <a:pt x="22" y="54"/>
                    </a:cubicBezTo>
                    <a:cubicBezTo>
                      <a:pt x="27" y="54"/>
                      <a:pt x="31" y="53"/>
                      <a:pt x="34" y="49"/>
                    </a:cubicBezTo>
                    <a:cubicBezTo>
                      <a:pt x="37"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8"/>
              <p:cNvSpPr>
                <a:spLocks noEditPoints="1"/>
              </p:cNvSpPr>
              <p:nvPr/>
            </p:nvSpPr>
            <p:spPr bwMode="auto">
              <a:xfrm>
                <a:off x="3114790" y="6159569"/>
                <a:ext cx="70864" cy="115621"/>
              </a:xfrm>
              <a:custGeom>
                <a:avLst/>
                <a:gdLst>
                  <a:gd name="T0" fmla="*/ 56 w 56"/>
                  <a:gd name="T1" fmla="*/ 89 h 91"/>
                  <a:gd name="T2" fmla="*/ 46 w 56"/>
                  <a:gd name="T3" fmla="*/ 89 h 91"/>
                  <a:gd name="T4" fmla="*/ 46 w 56"/>
                  <a:gd name="T5" fmla="*/ 79 h 91"/>
                  <a:gd name="T6" fmla="*/ 46 w 56"/>
                  <a:gd name="T7" fmla="*/ 79 h 91"/>
                  <a:gd name="T8" fmla="*/ 25 w 56"/>
                  <a:gd name="T9" fmla="*/ 91 h 91"/>
                  <a:gd name="T10" fmla="*/ 7 w 56"/>
                  <a:gd name="T11" fmla="*/ 83 h 91"/>
                  <a:gd name="T12" fmla="*/ 0 w 56"/>
                  <a:gd name="T13" fmla="*/ 61 h 91"/>
                  <a:gd name="T14" fmla="*/ 8 w 56"/>
                  <a:gd name="T15" fmla="*/ 37 h 91"/>
                  <a:gd name="T16" fmla="*/ 28 w 56"/>
                  <a:gd name="T17" fmla="*/ 28 h 91"/>
                  <a:gd name="T18" fmla="*/ 46 w 56"/>
                  <a:gd name="T19" fmla="*/ 37 h 91"/>
                  <a:gd name="T20" fmla="*/ 46 w 56"/>
                  <a:gd name="T21" fmla="*/ 37 h 91"/>
                  <a:gd name="T22" fmla="*/ 46 w 56"/>
                  <a:gd name="T23" fmla="*/ 0 h 91"/>
                  <a:gd name="T24" fmla="*/ 56 w 56"/>
                  <a:gd name="T25" fmla="*/ 0 h 91"/>
                  <a:gd name="T26" fmla="*/ 56 w 56"/>
                  <a:gd name="T27" fmla="*/ 89 h 91"/>
                  <a:gd name="T28" fmla="*/ 46 w 56"/>
                  <a:gd name="T29" fmla="*/ 62 h 91"/>
                  <a:gd name="T30" fmla="*/ 46 w 56"/>
                  <a:gd name="T31" fmla="*/ 53 h 91"/>
                  <a:gd name="T32" fmla="*/ 41 w 56"/>
                  <a:gd name="T33" fmla="*/ 41 h 91"/>
                  <a:gd name="T34" fmla="*/ 29 w 56"/>
                  <a:gd name="T35" fmla="*/ 36 h 91"/>
                  <a:gd name="T36" fmla="*/ 15 w 56"/>
                  <a:gd name="T37" fmla="*/ 42 h 91"/>
                  <a:gd name="T38" fmla="*/ 10 w 56"/>
                  <a:gd name="T39" fmla="*/ 60 h 91"/>
                  <a:gd name="T40" fmla="*/ 15 w 56"/>
                  <a:gd name="T41" fmla="*/ 77 h 91"/>
                  <a:gd name="T42" fmla="*/ 28 w 56"/>
                  <a:gd name="T43" fmla="*/ 82 h 91"/>
                  <a:gd name="T44" fmla="*/ 41 w 56"/>
                  <a:gd name="T45" fmla="*/ 76 h 91"/>
                  <a:gd name="T46" fmla="*/ 46 w 56"/>
                  <a:gd name="T47"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91">
                    <a:moveTo>
                      <a:pt x="56" y="89"/>
                    </a:moveTo>
                    <a:cubicBezTo>
                      <a:pt x="46" y="89"/>
                      <a:pt x="46" y="89"/>
                      <a:pt x="46" y="89"/>
                    </a:cubicBezTo>
                    <a:cubicBezTo>
                      <a:pt x="46" y="79"/>
                      <a:pt x="46" y="79"/>
                      <a:pt x="46" y="79"/>
                    </a:cubicBezTo>
                    <a:cubicBezTo>
                      <a:pt x="46" y="79"/>
                      <a:pt x="46" y="79"/>
                      <a:pt x="46" y="79"/>
                    </a:cubicBezTo>
                    <a:cubicBezTo>
                      <a:pt x="41" y="87"/>
                      <a:pt x="34" y="91"/>
                      <a:pt x="25" y="91"/>
                    </a:cubicBezTo>
                    <a:cubicBezTo>
                      <a:pt x="18" y="91"/>
                      <a:pt x="12" y="88"/>
                      <a:pt x="7" y="83"/>
                    </a:cubicBezTo>
                    <a:cubicBezTo>
                      <a:pt x="3" y="77"/>
                      <a:pt x="0" y="70"/>
                      <a:pt x="0" y="61"/>
                    </a:cubicBezTo>
                    <a:cubicBezTo>
                      <a:pt x="0" y="51"/>
                      <a:pt x="3" y="43"/>
                      <a:pt x="8" y="37"/>
                    </a:cubicBezTo>
                    <a:cubicBezTo>
                      <a:pt x="13" y="31"/>
                      <a:pt x="19" y="28"/>
                      <a:pt x="28" y="28"/>
                    </a:cubicBezTo>
                    <a:cubicBezTo>
                      <a:pt x="36" y="28"/>
                      <a:pt x="42" y="31"/>
                      <a:pt x="46" y="37"/>
                    </a:cubicBezTo>
                    <a:cubicBezTo>
                      <a:pt x="46" y="37"/>
                      <a:pt x="46" y="37"/>
                      <a:pt x="46" y="37"/>
                    </a:cubicBezTo>
                    <a:cubicBezTo>
                      <a:pt x="46" y="0"/>
                      <a:pt x="46" y="0"/>
                      <a:pt x="46" y="0"/>
                    </a:cubicBezTo>
                    <a:cubicBezTo>
                      <a:pt x="56" y="0"/>
                      <a:pt x="56" y="0"/>
                      <a:pt x="56" y="0"/>
                    </a:cubicBezTo>
                    <a:lnTo>
                      <a:pt x="56" y="89"/>
                    </a:lnTo>
                    <a:close/>
                    <a:moveTo>
                      <a:pt x="46" y="62"/>
                    </a:moveTo>
                    <a:cubicBezTo>
                      <a:pt x="46" y="53"/>
                      <a:pt x="46" y="53"/>
                      <a:pt x="46" y="53"/>
                    </a:cubicBezTo>
                    <a:cubicBezTo>
                      <a:pt x="46" y="48"/>
                      <a:pt x="44" y="44"/>
                      <a:pt x="41" y="41"/>
                    </a:cubicBezTo>
                    <a:cubicBezTo>
                      <a:pt x="38" y="38"/>
                      <a:pt x="34" y="36"/>
                      <a:pt x="29" y="36"/>
                    </a:cubicBezTo>
                    <a:cubicBezTo>
                      <a:pt x="23" y="36"/>
                      <a:pt x="18" y="38"/>
                      <a:pt x="15" y="42"/>
                    </a:cubicBezTo>
                    <a:cubicBezTo>
                      <a:pt x="12" y="47"/>
                      <a:pt x="10" y="53"/>
                      <a:pt x="10" y="60"/>
                    </a:cubicBezTo>
                    <a:cubicBezTo>
                      <a:pt x="10" y="67"/>
                      <a:pt x="12" y="73"/>
                      <a:pt x="15" y="77"/>
                    </a:cubicBezTo>
                    <a:cubicBezTo>
                      <a:pt x="18" y="81"/>
                      <a:pt x="23" y="82"/>
                      <a:pt x="28" y="82"/>
                    </a:cubicBezTo>
                    <a:cubicBezTo>
                      <a:pt x="33" y="82"/>
                      <a:pt x="38" y="80"/>
                      <a:pt x="41" y="76"/>
                    </a:cubicBezTo>
                    <a:cubicBezTo>
                      <a:pt x="44" y="73"/>
                      <a:pt x="46" y="68"/>
                      <a:pt x="46"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9"/>
              <p:cNvSpPr>
                <a:spLocks/>
              </p:cNvSpPr>
              <p:nvPr/>
            </p:nvSpPr>
            <p:spPr bwMode="auto">
              <a:xfrm>
                <a:off x="3197465" y="6196245"/>
                <a:ext cx="72108" cy="111891"/>
              </a:xfrm>
              <a:custGeom>
                <a:avLst/>
                <a:gdLst>
                  <a:gd name="T0" fmla="*/ 57 w 57"/>
                  <a:gd name="T1" fmla="*/ 0 h 88"/>
                  <a:gd name="T2" fmla="*/ 29 w 57"/>
                  <a:gd name="T3" fmla="*/ 70 h 88"/>
                  <a:gd name="T4" fmla="*/ 8 w 57"/>
                  <a:gd name="T5" fmla="*/ 88 h 88"/>
                  <a:gd name="T6" fmla="*/ 2 w 57"/>
                  <a:gd name="T7" fmla="*/ 88 h 88"/>
                  <a:gd name="T8" fmla="*/ 2 w 57"/>
                  <a:gd name="T9" fmla="*/ 79 h 88"/>
                  <a:gd name="T10" fmla="*/ 8 w 57"/>
                  <a:gd name="T11" fmla="*/ 80 h 88"/>
                  <a:gd name="T12" fmla="*/ 18 w 57"/>
                  <a:gd name="T13" fmla="*/ 71 h 88"/>
                  <a:gd name="T14" fmla="*/ 23 w 57"/>
                  <a:gd name="T15" fmla="*/ 60 h 88"/>
                  <a:gd name="T16" fmla="*/ 0 w 57"/>
                  <a:gd name="T17" fmla="*/ 0 h 88"/>
                  <a:gd name="T18" fmla="*/ 11 w 57"/>
                  <a:gd name="T19" fmla="*/ 0 h 88"/>
                  <a:gd name="T20" fmla="*/ 27 w 57"/>
                  <a:gd name="T21" fmla="*/ 46 h 88"/>
                  <a:gd name="T22" fmla="*/ 28 w 57"/>
                  <a:gd name="T23" fmla="*/ 51 h 88"/>
                  <a:gd name="T24" fmla="*/ 28 w 57"/>
                  <a:gd name="T25" fmla="*/ 51 h 88"/>
                  <a:gd name="T26" fmla="*/ 30 w 57"/>
                  <a:gd name="T27" fmla="*/ 46 h 88"/>
                  <a:gd name="T28" fmla="*/ 47 w 57"/>
                  <a:gd name="T29" fmla="*/ 0 h 88"/>
                  <a:gd name="T30" fmla="*/ 57 w 57"/>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8">
                    <a:moveTo>
                      <a:pt x="57" y="0"/>
                    </a:moveTo>
                    <a:cubicBezTo>
                      <a:pt x="29" y="70"/>
                      <a:pt x="29" y="70"/>
                      <a:pt x="29" y="70"/>
                    </a:cubicBezTo>
                    <a:cubicBezTo>
                      <a:pt x="24" y="82"/>
                      <a:pt x="17" y="88"/>
                      <a:pt x="8" y="88"/>
                    </a:cubicBezTo>
                    <a:cubicBezTo>
                      <a:pt x="6" y="88"/>
                      <a:pt x="4" y="88"/>
                      <a:pt x="2" y="88"/>
                    </a:cubicBezTo>
                    <a:cubicBezTo>
                      <a:pt x="2" y="79"/>
                      <a:pt x="2" y="79"/>
                      <a:pt x="2" y="79"/>
                    </a:cubicBezTo>
                    <a:cubicBezTo>
                      <a:pt x="4" y="80"/>
                      <a:pt x="6" y="80"/>
                      <a:pt x="8" y="80"/>
                    </a:cubicBezTo>
                    <a:cubicBezTo>
                      <a:pt x="12" y="80"/>
                      <a:pt x="16" y="77"/>
                      <a:pt x="18" y="71"/>
                    </a:cubicBezTo>
                    <a:cubicBezTo>
                      <a:pt x="23" y="60"/>
                      <a:pt x="23" y="60"/>
                      <a:pt x="23" y="60"/>
                    </a:cubicBezTo>
                    <a:cubicBezTo>
                      <a:pt x="0" y="0"/>
                      <a:pt x="0" y="0"/>
                      <a:pt x="0" y="0"/>
                    </a:cubicBezTo>
                    <a:cubicBezTo>
                      <a:pt x="11" y="0"/>
                      <a:pt x="11" y="0"/>
                      <a:pt x="11" y="0"/>
                    </a:cubicBezTo>
                    <a:cubicBezTo>
                      <a:pt x="27" y="46"/>
                      <a:pt x="27" y="46"/>
                      <a:pt x="27" y="46"/>
                    </a:cubicBezTo>
                    <a:cubicBezTo>
                      <a:pt x="27" y="47"/>
                      <a:pt x="27" y="49"/>
                      <a:pt x="28" y="51"/>
                    </a:cubicBezTo>
                    <a:cubicBezTo>
                      <a:pt x="28" y="51"/>
                      <a:pt x="28" y="51"/>
                      <a:pt x="28" y="51"/>
                    </a:cubicBezTo>
                    <a:cubicBezTo>
                      <a:pt x="29" y="50"/>
                      <a:pt x="29" y="48"/>
                      <a:pt x="30" y="46"/>
                    </a:cubicBezTo>
                    <a:cubicBezTo>
                      <a:pt x="47" y="0"/>
                      <a:pt x="47" y="0"/>
                      <a:pt x="47" y="0"/>
                    </a:cubicBezTo>
                    <a:lnTo>
                      <a:pt x="5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endParaRPr lang="en-US" dirty="0" smtClean="0"/>
          </a:p>
          <a:p>
            <a:pPr lvl="0"/>
            <a:endParaRPr lang="en-US" dirty="0" smtClean="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4" name="Group 103"/>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6BBD46"/>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205"/>
            <p:cNvGrpSpPr/>
            <p:nvPr userDrawn="1"/>
          </p:nvGrpSpPr>
          <p:grpSpPr>
            <a:xfrm>
              <a:off x="533400" y="6607832"/>
              <a:ext cx="1470127" cy="148567"/>
              <a:chOff x="2235200" y="3183007"/>
              <a:chExt cx="1470127" cy="148567"/>
            </a:xfrm>
          </p:grpSpPr>
          <p:sp>
            <p:nvSpPr>
              <p:cNvPr id="83" name="Freeform 82"/>
              <p:cNvSpPr>
                <a:spLocks noEditPoints="1"/>
              </p:cNvSpPr>
              <p:nvPr/>
            </p:nvSpPr>
            <p:spPr bwMode="auto">
              <a:xfrm>
                <a:off x="2235200" y="3187980"/>
                <a:ext cx="101945" cy="110648"/>
              </a:xfrm>
              <a:custGeom>
                <a:avLst/>
                <a:gdLst>
                  <a:gd name="T0" fmla="*/ 80 w 80"/>
                  <a:gd name="T1" fmla="*/ 42 h 87"/>
                  <a:gd name="T2" fmla="*/ 69 w 80"/>
                  <a:gd name="T3" fmla="*/ 75 h 87"/>
                  <a:gd name="T4" fmla="*/ 39 w 80"/>
                  <a:gd name="T5" fmla="*/ 87 h 87"/>
                  <a:gd name="T6" fmla="*/ 11 w 80"/>
                  <a:gd name="T7" fmla="*/ 75 h 87"/>
                  <a:gd name="T8" fmla="*/ 0 w 80"/>
                  <a:gd name="T9" fmla="*/ 44 h 87"/>
                  <a:gd name="T10" fmla="*/ 11 w 80"/>
                  <a:gd name="T11" fmla="*/ 12 h 87"/>
                  <a:gd name="T12" fmla="*/ 41 w 80"/>
                  <a:gd name="T13" fmla="*/ 0 h 87"/>
                  <a:gd name="T14" fmla="*/ 69 w 80"/>
                  <a:gd name="T15" fmla="*/ 11 h 87"/>
                  <a:gd name="T16" fmla="*/ 80 w 80"/>
                  <a:gd name="T17" fmla="*/ 42 h 87"/>
                  <a:gd name="T18" fmla="*/ 69 w 80"/>
                  <a:gd name="T19" fmla="*/ 43 h 87"/>
                  <a:gd name="T20" fmla="*/ 61 w 80"/>
                  <a:gd name="T21" fmla="*/ 17 h 87"/>
                  <a:gd name="T22" fmla="*/ 40 w 80"/>
                  <a:gd name="T23" fmla="*/ 9 h 87"/>
                  <a:gd name="T24" fmla="*/ 19 w 80"/>
                  <a:gd name="T25" fmla="*/ 18 h 87"/>
                  <a:gd name="T26" fmla="*/ 10 w 80"/>
                  <a:gd name="T27" fmla="*/ 43 h 87"/>
                  <a:gd name="T28" fmla="*/ 19 w 80"/>
                  <a:gd name="T29" fmla="*/ 68 h 87"/>
                  <a:gd name="T30" fmla="*/ 39 w 80"/>
                  <a:gd name="T31" fmla="*/ 78 h 87"/>
                  <a:gd name="T32" fmla="*/ 61 w 80"/>
                  <a:gd name="T33" fmla="*/ 69 h 87"/>
                  <a:gd name="T34" fmla="*/ 69 w 80"/>
                  <a:gd name="T3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7">
                    <a:moveTo>
                      <a:pt x="80" y="42"/>
                    </a:moveTo>
                    <a:cubicBezTo>
                      <a:pt x="80" y="56"/>
                      <a:pt x="76" y="67"/>
                      <a:pt x="69" y="75"/>
                    </a:cubicBezTo>
                    <a:cubicBezTo>
                      <a:pt x="61" y="83"/>
                      <a:pt x="52" y="87"/>
                      <a:pt x="39" y="87"/>
                    </a:cubicBezTo>
                    <a:cubicBezTo>
                      <a:pt x="27" y="87"/>
                      <a:pt x="18" y="83"/>
                      <a:pt x="11" y="75"/>
                    </a:cubicBezTo>
                    <a:cubicBezTo>
                      <a:pt x="4" y="67"/>
                      <a:pt x="0" y="57"/>
                      <a:pt x="0" y="44"/>
                    </a:cubicBezTo>
                    <a:cubicBezTo>
                      <a:pt x="0" y="31"/>
                      <a:pt x="4" y="20"/>
                      <a:pt x="11" y="12"/>
                    </a:cubicBezTo>
                    <a:cubicBezTo>
                      <a:pt x="18" y="4"/>
                      <a:pt x="28" y="0"/>
                      <a:pt x="41" y="0"/>
                    </a:cubicBezTo>
                    <a:cubicBezTo>
                      <a:pt x="53" y="0"/>
                      <a:pt x="62" y="4"/>
                      <a:pt x="69" y="11"/>
                    </a:cubicBezTo>
                    <a:cubicBezTo>
                      <a:pt x="76" y="19"/>
                      <a:pt x="80" y="29"/>
                      <a:pt x="80" y="42"/>
                    </a:cubicBezTo>
                    <a:close/>
                    <a:moveTo>
                      <a:pt x="69" y="43"/>
                    </a:moveTo>
                    <a:cubicBezTo>
                      <a:pt x="69" y="32"/>
                      <a:pt x="67" y="23"/>
                      <a:pt x="61" y="17"/>
                    </a:cubicBezTo>
                    <a:cubicBezTo>
                      <a:pt x="56" y="11"/>
                      <a:pt x="49" y="9"/>
                      <a:pt x="40" y="9"/>
                    </a:cubicBezTo>
                    <a:cubicBezTo>
                      <a:pt x="31" y="9"/>
                      <a:pt x="24" y="12"/>
                      <a:pt x="19" y="18"/>
                    </a:cubicBezTo>
                    <a:cubicBezTo>
                      <a:pt x="13" y="25"/>
                      <a:pt x="10" y="33"/>
                      <a:pt x="10" y="43"/>
                    </a:cubicBezTo>
                    <a:cubicBezTo>
                      <a:pt x="10" y="54"/>
                      <a:pt x="13" y="62"/>
                      <a:pt x="19" y="68"/>
                    </a:cubicBezTo>
                    <a:cubicBezTo>
                      <a:pt x="24" y="75"/>
                      <a:pt x="31" y="78"/>
                      <a:pt x="39" y="78"/>
                    </a:cubicBezTo>
                    <a:cubicBezTo>
                      <a:pt x="49" y="78"/>
                      <a:pt x="56" y="75"/>
                      <a:pt x="61" y="69"/>
                    </a:cubicBezTo>
                    <a:cubicBezTo>
                      <a:pt x="66" y="63"/>
                      <a:pt x="69" y="54"/>
                      <a:pt x="69"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3"/>
              <p:cNvSpPr>
                <a:spLocks noEditPoints="1"/>
              </p:cNvSpPr>
              <p:nvPr/>
            </p:nvSpPr>
            <p:spPr bwMode="auto">
              <a:xfrm>
                <a:off x="2354551" y="3218439"/>
                <a:ext cx="70243" cy="113135"/>
              </a:xfrm>
              <a:custGeom>
                <a:avLst/>
                <a:gdLst>
                  <a:gd name="T0" fmla="*/ 55 w 55"/>
                  <a:gd name="T1" fmla="*/ 29 h 89"/>
                  <a:gd name="T2" fmla="*/ 48 w 55"/>
                  <a:gd name="T3" fmla="*/ 53 h 89"/>
                  <a:gd name="T4" fmla="*/ 27 w 55"/>
                  <a:gd name="T5" fmla="*/ 63 h 89"/>
                  <a:gd name="T6" fmla="*/ 9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9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2" y="47"/>
                      <a:pt x="48" y="53"/>
                    </a:cubicBezTo>
                    <a:cubicBezTo>
                      <a:pt x="43" y="59"/>
                      <a:pt x="36" y="63"/>
                      <a:pt x="27" y="63"/>
                    </a:cubicBezTo>
                    <a:cubicBezTo>
                      <a:pt x="20" y="63"/>
                      <a:pt x="14" y="59"/>
                      <a:pt x="9"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9" y="12"/>
                      <a:pt x="9" y="12"/>
                      <a:pt x="9" y="12"/>
                    </a:cubicBezTo>
                    <a:cubicBezTo>
                      <a:pt x="14" y="4"/>
                      <a:pt x="21" y="0"/>
                      <a:pt x="30" y="0"/>
                    </a:cubicBezTo>
                    <a:cubicBezTo>
                      <a:pt x="38" y="0"/>
                      <a:pt x="44" y="3"/>
                      <a:pt x="49" y="8"/>
                    </a:cubicBezTo>
                    <a:cubicBezTo>
                      <a:pt x="53" y="14"/>
                      <a:pt x="55" y="21"/>
                      <a:pt x="55" y="29"/>
                    </a:cubicBezTo>
                    <a:close/>
                    <a:moveTo>
                      <a:pt x="45" y="29"/>
                    </a:moveTo>
                    <a:cubicBezTo>
                      <a:pt x="45" y="23"/>
                      <a:pt x="43"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4"/>
              <p:cNvSpPr>
                <a:spLocks noEditPoints="1"/>
              </p:cNvSpPr>
              <p:nvPr/>
            </p:nvSpPr>
            <p:spPr bwMode="auto">
              <a:xfrm>
                <a:off x="2435983" y="3218439"/>
                <a:ext cx="65892" cy="80189"/>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2"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5"/>
              <p:cNvSpPr>
                <a:spLocks/>
              </p:cNvSpPr>
              <p:nvPr/>
            </p:nvSpPr>
            <p:spPr bwMode="auto">
              <a:xfrm>
                <a:off x="2518658" y="3218439"/>
                <a:ext cx="39162" cy="77702"/>
              </a:xfrm>
              <a:custGeom>
                <a:avLst/>
                <a:gdLst>
                  <a:gd name="T0" fmla="*/ 31 w 31"/>
                  <a:gd name="T1" fmla="*/ 11 h 61"/>
                  <a:gd name="T2" fmla="*/ 24 w 31"/>
                  <a:gd name="T3" fmla="*/ 9 h 61"/>
                  <a:gd name="T4" fmla="*/ 14 w 31"/>
                  <a:gd name="T5" fmla="*/ 14 h 61"/>
                  <a:gd name="T6" fmla="*/ 10 w 31"/>
                  <a:gd name="T7" fmla="*/ 31 h 61"/>
                  <a:gd name="T8" fmla="*/ 10 w 31"/>
                  <a:gd name="T9" fmla="*/ 61 h 61"/>
                  <a:gd name="T10" fmla="*/ 0 w 31"/>
                  <a:gd name="T11" fmla="*/ 61 h 61"/>
                  <a:gd name="T12" fmla="*/ 0 w 31"/>
                  <a:gd name="T13" fmla="*/ 1 h 61"/>
                  <a:gd name="T14" fmla="*/ 10 w 31"/>
                  <a:gd name="T15" fmla="*/ 1 h 61"/>
                  <a:gd name="T16" fmla="*/ 10 w 31"/>
                  <a:gd name="T17" fmla="*/ 14 h 61"/>
                  <a:gd name="T18" fmla="*/ 10 w 31"/>
                  <a:gd name="T19" fmla="*/ 14 h 61"/>
                  <a:gd name="T20" fmla="*/ 16 w 31"/>
                  <a:gd name="T21" fmla="*/ 3 h 61"/>
                  <a:gd name="T22" fmla="*/ 26 w 31"/>
                  <a:gd name="T23" fmla="*/ 0 h 61"/>
                  <a:gd name="T24" fmla="*/ 31 w 31"/>
                  <a:gd name="T25" fmla="*/ 1 h 61"/>
                  <a:gd name="T26" fmla="*/ 31 w 31"/>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61">
                    <a:moveTo>
                      <a:pt x="31" y="11"/>
                    </a:moveTo>
                    <a:cubicBezTo>
                      <a:pt x="30" y="10"/>
                      <a:pt x="27" y="9"/>
                      <a:pt x="24" y="9"/>
                    </a:cubicBezTo>
                    <a:cubicBezTo>
                      <a:pt x="20" y="9"/>
                      <a:pt x="17" y="11"/>
                      <a:pt x="14" y="14"/>
                    </a:cubicBezTo>
                    <a:cubicBezTo>
                      <a:pt x="11" y="18"/>
                      <a:pt x="10" y="24"/>
                      <a:pt x="10" y="31"/>
                    </a:cubicBezTo>
                    <a:cubicBezTo>
                      <a:pt x="10" y="61"/>
                      <a:pt x="10" y="61"/>
                      <a:pt x="10" y="61"/>
                    </a:cubicBezTo>
                    <a:cubicBezTo>
                      <a:pt x="0" y="61"/>
                      <a:pt x="0" y="61"/>
                      <a:pt x="0" y="61"/>
                    </a:cubicBezTo>
                    <a:cubicBezTo>
                      <a:pt x="0" y="1"/>
                      <a:pt x="0" y="1"/>
                      <a:pt x="0" y="1"/>
                    </a:cubicBezTo>
                    <a:cubicBezTo>
                      <a:pt x="10" y="1"/>
                      <a:pt x="10" y="1"/>
                      <a:pt x="10" y="1"/>
                    </a:cubicBezTo>
                    <a:cubicBezTo>
                      <a:pt x="10" y="14"/>
                      <a:pt x="10" y="14"/>
                      <a:pt x="10" y="14"/>
                    </a:cubicBezTo>
                    <a:cubicBezTo>
                      <a:pt x="10" y="14"/>
                      <a:pt x="10" y="14"/>
                      <a:pt x="10" y="14"/>
                    </a:cubicBezTo>
                    <a:cubicBezTo>
                      <a:pt x="11" y="9"/>
                      <a:pt x="14" y="6"/>
                      <a:pt x="16" y="3"/>
                    </a:cubicBezTo>
                    <a:cubicBezTo>
                      <a:pt x="19" y="1"/>
                      <a:pt x="22" y="0"/>
                      <a:pt x="26" y="0"/>
                    </a:cubicBezTo>
                    <a:cubicBezTo>
                      <a:pt x="28" y="0"/>
                      <a:pt x="30" y="0"/>
                      <a:pt x="31" y="1"/>
                    </a:cubicBezTo>
                    <a:lnTo>
                      <a:pt x="31"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6"/>
              <p:cNvSpPr>
                <a:spLocks noEditPoints="1"/>
              </p:cNvSpPr>
              <p:nvPr/>
            </p:nvSpPr>
            <p:spPr bwMode="auto">
              <a:xfrm>
                <a:off x="2564658" y="3218439"/>
                <a:ext cx="59675" cy="80189"/>
              </a:xfrm>
              <a:custGeom>
                <a:avLst/>
                <a:gdLst>
                  <a:gd name="T0" fmla="*/ 47 w 47"/>
                  <a:gd name="T1" fmla="*/ 61 h 63"/>
                  <a:gd name="T2" fmla="*/ 38 w 47"/>
                  <a:gd name="T3" fmla="*/ 61 h 63"/>
                  <a:gd name="T4" fmla="*/ 38 w 47"/>
                  <a:gd name="T5" fmla="*/ 52 h 63"/>
                  <a:gd name="T6" fmla="*/ 37 w 47"/>
                  <a:gd name="T7" fmla="*/ 52 h 63"/>
                  <a:gd name="T8" fmla="*/ 19 w 47"/>
                  <a:gd name="T9" fmla="*/ 63 h 63"/>
                  <a:gd name="T10" fmla="*/ 5 w 47"/>
                  <a:gd name="T11" fmla="*/ 58 h 63"/>
                  <a:gd name="T12" fmla="*/ 0 w 47"/>
                  <a:gd name="T13" fmla="*/ 45 h 63"/>
                  <a:gd name="T14" fmla="*/ 20 w 47"/>
                  <a:gd name="T15" fmla="*/ 26 h 63"/>
                  <a:gd name="T16" fmla="*/ 38 w 47"/>
                  <a:gd name="T17" fmla="*/ 23 h 63"/>
                  <a:gd name="T18" fmla="*/ 25 w 47"/>
                  <a:gd name="T19" fmla="*/ 8 h 63"/>
                  <a:gd name="T20" fmla="*/ 6 w 47"/>
                  <a:gd name="T21" fmla="*/ 15 h 63"/>
                  <a:gd name="T22" fmla="*/ 6 w 47"/>
                  <a:gd name="T23" fmla="*/ 5 h 63"/>
                  <a:gd name="T24" fmla="*/ 14 w 47"/>
                  <a:gd name="T25" fmla="*/ 2 h 63"/>
                  <a:gd name="T26" fmla="*/ 26 w 47"/>
                  <a:gd name="T27" fmla="*/ 0 h 63"/>
                  <a:gd name="T28" fmla="*/ 47 w 47"/>
                  <a:gd name="T29" fmla="*/ 22 h 63"/>
                  <a:gd name="T30" fmla="*/ 47 w 47"/>
                  <a:gd name="T31" fmla="*/ 61 h 63"/>
                  <a:gd name="T32" fmla="*/ 38 w 47"/>
                  <a:gd name="T33" fmla="*/ 31 h 63"/>
                  <a:gd name="T34" fmla="*/ 23 w 47"/>
                  <a:gd name="T35" fmla="*/ 33 h 63"/>
                  <a:gd name="T36" fmla="*/ 12 w 47"/>
                  <a:gd name="T37" fmla="*/ 37 h 63"/>
                  <a:gd name="T38" fmla="*/ 10 w 47"/>
                  <a:gd name="T39" fmla="*/ 44 h 63"/>
                  <a:gd name="T40" fmla="*/ 13 w 47"/>
                  <a:gd name="T41" fmla="*/ 52 h 63"/>
                  <a:gd name="T42" fmla="*/ 21 w 47"/>
                  <a:gd name="T43" fmla="*/ 54 h 63"/>
                  <a:gd name="T44" fmla="*/ 33 w 47"/>
                  <a:gd name="T45" fmla="*/ 49 h 63"/>
                  <a:gd name="T46" fmla="*/ 38 w 47"/>
                  <a:gd name="T47" fmla="*/ 37 h 63"/>
                  <a:gd name="T48" fmla="*/ 38 w 47"/>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3">
                    <a:moveTo>
                      <a:pt x="47" y="61"/>
                    </a:moveTo>
                    <a:cubicBezTo>
                      <a:pt x="38" y="61"/>
                      <a:pt x="38" y="61"/>
                      <a:pt x="38" y="61"/>
                    </a:cubicBezTo>
                    <a:cubicBezTo>
                      <a:pt x="38" y="52"/>
                      <a:pt x="38" y="52"/>
                      <a:pt x="38" y="52"/>
                    </a:cubicBezTo>
                    <a:cubicBezTo>
                      <a:pt x="37" y="52"/>
                      <a:pt x="37" y="52"/>
                      <a:pt x="37" y="52"/>
                    </a:cubicBezTo>
                    <a:cubicBezTo>
                      <a:pt x="33" y="59"/>
                      <a:pt x="27" y="63"/>
                      <a:pt x="19" y="63"/>
                    </a:cubicBezTo>
                    <a:cubicBezTo>
                      <a:pt x="13" y="63"/>
                      <a:pt x="8" y="61"/>
                      <a:pt x="5" y="58"/>
                    </a:cubicBezTo>
                    <a:cubicBezTo>
                      <a:pt x="1" y="54"/>
                      <a:pt x="0" y="50"/>
                      <a:pt x="0" y="45"/>
                    </a:cubicBezTo>
                    <a:cubicBezTo>
                      <a:pt x="0" y="34"/>
                      <a:pt x="6" y="27"/>
                      <a:pt x="20" y="26"/>
                    </a:cubicBezTo>
                    <a:cubicBezTo>
                      <a:pt x="38" y="23"/>
                      <a:pt x="38" y="23"/>
                      <a:pt x="38" y="23"/>
                    </a:cubicBezTo>
                    <a:cubicBezTo>
                      <a:pt x="38" y="13"/>
                      <a:pt x="33" y="8"/>
                      <a:pt x="25" y="8"/>
                    </a:cubicBezTo>
                    <a:cubicBezTo>
                      <a:pt x="18" y="8"/>
                      <a:pt x="11" y="10"/>
                      <a:pt x="6" y="15"/>
                    </a:cubicBezTo>
                    <a:cubicBezTo>
                      <a:pt x="6" y="5"/>
                      <a:pt x="6" y="5"/>
                      <a:pt x="6" y="5"/>
                    </a:cubicBezTo>
                    <a:cubicBezTo>
                      <a:pt x="7" y="4"/>
                      <a:pt x="10" y="3"/>
                      <a:pt x="14" y="2"/>
                    </a:cubicBezTo>
                    <a:cubicBezTo>
                      <a:pt x="18" y="0"/>
                      <a:pt x="22" y="0"/>
                      <a:pt x="26" y="0"/>
                    </a:cubicBezTo>
                    <a:cubicBezTo>
                      <a:pt x="40" y="0"/>
                      <a:pt x="47" y="7"/>
                      <a:pt x="47" y="22"/>
                    </a:cubicBezTo>
                    <a:lnTo>
                      <a:pt x="47" y="61"/>
                    </a:lnTo>
                    <a:close/>
                    <a:moveTo>
                      <a:pt x="38" y="31"/>
                    </a:moveTo>
                    <a:cubicBezTo>
                      <a:pt x="23" y="33"/>
                      <a:pt x="23" y="33"/>
                      <a:pt x="23" y="33"/>
                    </a:cubicBezTo>
                    <a:cubicBezTo>
                      <a:pt x="18" y="34"/>
                      <a:pt x="14" y="35"/>
                      <a:pt x="12" y="37"/>
                    </a:cubicBezTo>
                    <a:cubicBezTo>
                      <a:pt x="10" y="38"/>
                      <a:pt x="10" y="41"/>
                      <a:pt x="10" y="44"/>
                    </a:cubicBezTo>
                    <a:cubicBezTo>
                      <a:pt x="10" y="47"/>
                      <a:pt x="11" y="50"/>
                      <a:pt x="13" y="52"/>
                    </a:cubicBezTo>
                    <a:cubicBezTo>
                      <a:pt x="15" y="53"/>
                      <a:pt x="18" y="54"/>
                      <a:pt x="21" y="54"/>
                    </a:cubicBezTo>
                    <a:cubicBezTo>
                      <a:pt x="26" y="54"/>
                      <a:pt x="30" y="53"/>
                      <a:pt x="33" y="49"/>
                    </a:cubicBezTo>
                    <a:cubicBezTo>
                      <a:pt x="36"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7"/>
              <p:cNvSpPr>
                <a:spLocks/>
              </p:cNvSpPr>
              <p:nvPr/>
            </p:nvSpPr>
            <p:spPr bwMode="auto">
              <a:xfrm>
                <a:off x="2636765" y="3196683"/>
                <a:ext cx="44756" cy="100702"/>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5"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6"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0" y="67"/>
                      <a:pt x="22" y="69"/>
                    </a:cubicBezTo>
                    <a:cubicBezTo>
                      <a:pt x="23" y="70"/>
                      <a:pt x="25"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88"/>
              <p:cNvSpPr>
                <a:spLocks noEditPoints="1"/>
              </p:cNvSpPr>
              <p:nvPr/>
            </p:nvSpPr>
            <p:spPr bwMode="auto">
              <a:xfrm>
                <a:off x="2693954" y="3184250"/>
                <a:ext cx="16784" cy="111891"/>
              </a:xfrm>
              <a:custGeom>
                <a:avLst/>
                <a:gdLst>
                  <a:gd name="T0" fmla="*/ 13 w 13"/>
                  <a:gd name="T1" fmla="*/ 7 h 88"/>
                  <a:gd name="T2" fmla="*/ 11 w 13"/>
                  <a:gd name="T3" fmla="*/ 11 h 88"/>
                  <a:gd name="T4" fmla="*/ 6 w 13"/>
                  <a:gd name="T5" fmla="*/ 13 h 88"/>
                  <a:gd name="T6" fmla="*/ 2 w 13"/>
                  <a:gd name="T7" fmla="*/ 11 h 88"/>
                  <a:gd name="T8" fmla="*/ 0 w 13"/>
                  <a:gd name="T9" fmla="*/ 7 h 88"/>
                  <a:gd name="T10" fmla="*/ 2 w 13"/>
                  <a:gd name="T11" fmla="*/ 2 h 88"/>
                  <a:gd name="T12" fmla="*/ 6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6" y="13"/>
                    </a:cubicBezTo>
                    <a:cubicBezTo>
                      <a:pt x="5" y="13"/>
                      <a:pt x="3" y="12"/>
                      <a:pt x="2" y="11"/>
                    </a:cubicBezTo>
                    <a:cubicBezTo>
                      <a:pt x="1" y="10"/>
                      <a:pt x="0" y="8"/>
                      <a:pt x="0" y="7"/>
                    </a:cubicBezTo>
                    <a:cubicBezTo>
                      <a:pt x="0" y="5"/>
                      <a:pt x="1" y="3"/>
                      <a:pt x="2" y="2"/>
                    </a:cubicBezTo>
                    <a:cubicBezTo>
                      <a:pt x="3" y="1"/>
                      <a:pt x="5" y="0"/>
                      <a:pt x="6"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9"/>
              <p:cNvSpPr>
                <a:spLocks noEditPoints="1"/>
              </p:cNvSpPr>
              <p:nvPr/>
            </p:nvSpPr>
            <p:spPr bwMode="auto">
              <a:xfrm>
                <a:off x="2725657" y="3218439"/>
                <a:ext cx="75216" cy="80189"/>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2" y="18"/>
                      <a:pt x="10" y="24"/>
                      <a:pt x="10" y="31"/>
                    </a:cubicBezTo>
                    <a:cubicBezTo>
                      <a:pt x="10" y="39"/>
                      <a:pt x="11"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90"/>
              <p:cNvSpPr>
                <a:spLocks/>
              </p:cNvSpPr>
              <p:nvPr/>
            </p:nvSpPr>
            <p:spPr bwMode="auto">
              <a:xfrm>
                <a:off x="2818278" y="3218439"/>
                <a:ext cx="62784" cy="77702"/>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91"/>
              <p:cNvSpPr>
                <a:spLocks noEditPoints="1"/>
              </p:cNvSpPr>
              <p:nvPr/>
            </p:nvSpPr>
            <p:spPr bwMode="auto">
              <a:xfrm>
                <a:off x="2895980" y="3218439"/>
                <a:ext cx="60919" cy="80189"/>
              </a:xfrm>
              <a:custGeom>
                <a:avLst/>
                <a:gdLst>
                  <a:gd name="T0" fmla="*/ 48 w 48"/>
                  <a:gd name="T1" fmla="*/ 61 h 63"/>
                  <a:gd name="T2" fmla="*/ 38 w 48"/>
                  <a:gd name="T3" fmla="*/ 61 h 63"/>
                  <a:gd name="T4" fmla="*/ 38 w 48"/>
                  <a:gd name="T5" fmla="*/ 52 h 63"/>
                  <a:gd name="T6" fmla="*/ 38 w 48"/>
                  <a:gd name="T7" fmla="*/ 52 h 63"/>
                  <a:gd name="T8" fmla="*/ 19 w 48"/>
                  <a:gd name="T9" fmla="*/ 63 h 63"/>
                  <a:gd name="T10" fmla="*/ 5 w 48"/>
                  <a:gd name="T11" fmla="*/ 58 h 63"/>
                  <a:gd name="T12" fmla="*/ 0 w 48"/>
                  <a:gd name="T13" fmla="*/ 45 h 63"/>
                  <a:gd name="T14" fmla="*/ 20 w 48"/>
                  <a:gd name="T15" fmla="*/ 26 h 63"/>
                  <a:gd name="T16" fmla="*/ 38 w 48"/>
                  <a:gd name="T17" fmla="*/ 23 h 63"/>
                  <a:gd name="T18" fmla="*/ 26 w 48"/>
                  <a:gd name="T19" fmla="*/ 8 h 63"/>
                  <a:gd name="T20" fmla="*/ 6 w 48"/>
                  <a:gd name="T21" fmla="*/ 15 h 63"/>
                  <a:gd name="T22" fmla="*/ 6 w 48"/>
                  <a:gd name="T23" fmla="*/ 5 h 63"/>
                  <a:gd name="T24" fmla="*/ 15 w 48"/>
                  <a:gd name="T25" fmla="*/ 2 h 63"/>
                  <a:gd name="T26" fmla="*/ 27 w 48"/>
                  <a:gd name="T27" fmla="*/ 0 h 63"/>
                  <a:gd name="T28" fmla="*/ 48 w 48"/>
                  <a:gd name="T29" fmla="*/ 22 h 63"/>
                  <a:gd name="T30" fmla="*/ 48 w 48"/>
                  <a:gd name="T31" fmla="*/ 61 h 63"/>
                  <a:gd name="T32" fmla="*/ 38 w 48"/>
                  <a:gd name="T33" fmla="*/ 31 h 63"/>
                  <a:gd name="T34" fmla="*/ 24 w 48"/>
                  <a:gd name="T35" fmla="*/ 33 h 63"/>
                  <a:gd name="T36" fmla="*/ 13 w 48"/>
                  <a:gd name="T37" fmla="*/ 37 h 63"/>
                  <a:gd name="T38" fmla="*/ 10 w 48"/>
                  <a:gd name="T39" fmla="*/ 44 h 63"/>
                  <a:gd name="T40" fmla="*/ 13 w 48"/>
                  <a:gd name="T41" fmla="*/ 52 h 63"/>
                  <a:gd name="T42" fmla="*/ 22 w 48"/>
                  <a:gd name="T43" fmla="*/ 54 h 63"/>
                  <a:gd name="T44" fmla="*/ 34 w 48"/>
                  <a:gd name="T45" fmla="*/ 49 h 63"/>
                  <a:gd name="T46" fmla="*/ 38 w 48"/>
                  <a:gd name="T47" fmla="*/ 37 h 63"/>
                  <a:gd name="T48" fmla="*/ 38 w 48"/>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63">
                    <a:moveTo>
                      <a:pt x="48" y="61"/>
                    </a:moveTo>
                    <a:cubicBezTo>
                      <a:pt x="38" y="61"/>
                      <a:pt x="38" y="61"/>
                      <a:pt x="38" y="61"/>
                    </a:cubicBezTo>
                    <a:cubicBezTo>
                      <a:pt x="38" y="52"/>
                      <a:pt x="38" y="52"/>
                      <a:pt x="38" y="52"/>
                    </a:cubicBezTo>
                    <a:cubicBezTo>
                      <a:pt x="38" y="52"/>
                      <a:pt x="38" y="52"/>
                      <a:pt x="38" y="52"/>
                    </a:cubicBezTo>
                    <a:cubicBezTo>
                      <a:pt x="34" y="59"/>
                      <a:pt x="28" y="63"/>
                      <a:pt x="19" y="63"/>
                    </a:cubicBezTo>
                    <a:cubicBezTo>
                      <a:pt x="13" y="63"/>
                      <a:pt x="9" y="61"/>
                      <a:pt x="5" y="58"/>
                    </a:cubicBezTo>
                    <a:cubicBezTo>
                      <a:pt x="2" y="54"/>
                      <a:pt x="0" y="50"/>
                      <a:pt x="0" y="45"/>
                    </a:cubicBezTo>
                    <a:cubicBezTo>
                      <a:pt x="0" y="34"/>
                      <a:pt x="7" y="27"/>
                      <a:pt x="20" y="26"/>
                    </a:cubicBezTo>
                    <a:cubicBezTo>
                      <a:pt x="38" y="23"/>
                      <a:pt x="38" y="23"/>
                      <a:pt x="38" y="23"/>
                    </a:cubicBezTo>
                    <a:cubicBezTo>
                      <a:pt x="38" y="13"/>
                      <a:pt x="34" y="8"/>
                      <a:pt x="26" y="8"/>
                    </a:cubicBezTo>
                    <a:cubicBezTo>
                      <a:pt x="19" y="8"/>
                      <a:pt x="12" y="10"/>
                      <a:pt x="6" y="15"/>
                    </a:cubicBezTo>
                    <a:cubicBezTo>
                      <a:pt x="6" y="5"/>
                      <a:pt x="6" y="5"/>
                      <a:pt x="6" y="5"/>
                    </a:cubicBezTo>
                    <a:cubicBezTo>
                      <a:pt x="8" y="4"/>
                      <a:pt x="11" y="3"/>
                      <a:pt x="15" y="2"/>
                    </a:cubicBezTo>
                    <a:cubicBezTo>
                      <a:pt x="19" y="0"/>
                      <a:pt x="23" y="0"/>
                      <a:pt x="27" y="0"/>
                    </a:cubicBezTo>
                    <a:cubicBezTo>
                      <a:pt x="41" y="0"/>
                      <a:pt x="48" y="7"/>
                      <a:pt x="48" y="22"/>
                    </a:cubicBezTo>
                    <a:lnTo>
                      <a:pt x="48" y="61"/>
                    </a:lnTo>
                    <a:close/>
                    <a:moveTo>
                      <a:pt x="38" y="31"/>
                    </a:moveTo>
                    <a:cubicBezTo>
                      <a:pt x="24" y="33"/>
                      <a:pt x="24" y="33"/>
                      <a:pt x="24" y="33"/>
                    </a:cubicBezTo>
                    <a:cubicBezTo>
                      <a:pt x="18" y="34"/>
                      <a:pt x="15" y="35"/>
                      <a:pt x="13" y="37"/>
                    </a:cubicBezTo>
                    <a:cubicBezTo>
                      <a:pt x="11" y="38"/>
                      <a:pt x="10" y="41"/>
                      <a:pt x="10" y="44"/>
                    </a:cubicBezTo>
                    <a:cubicBezTo>
                      <a:pt x="10" y="47"/>
                      <a:pt x="11" y="50"/>
                      <a:pt x="13" y="52"/>
                    </a:cubicBezTo>
                    <a:cubicBezTo>
                      <a:pt x="15" y="53"/>
                      <a:pt x="18" y="54"/>
                      <a:pt x="22" y="54"/>
                    </a:cubicBezTo>
                    <a:cubicBezTo>
                      <a:pt x="27" y="54"/>
                      <a:pt x="30" y="53"/>
                      <a:pt x="34" y="49"/>
                    </a:cubicBezTo>
                    <a:cubicBezTo>
                      <a:pt x="37"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92"/>
              <p:cNvSpPr>
                <a:spLocks noChangeArrowheads="1"/>
              </p:cNvSpPr>
              <p:nvPr/>
            </p:nvSpPr>
            <p:spPr bwMode="auto">
              <a:xfrm>
                <a:off x="2978655" y="3183007"/>
                <a:ext cx="11189"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93"/>
              <p:cNvSpPr>
                <a:spLocks/>
              </p:cNvSpPr>
              <p:nvPr/>
            </p:nvSpPr>
            <p:spPr bwMode="auto">
              <a:xfrm>
                <a:off x="3055114" y="3189223"/>
                <a:ext cx="57189" cy="106918"/>
              </a:xfrm>
              <a:custGeom>
                <a:avLst/>
                <a:gdLst>
                  <a:gd name="T0" fmla="*/ 92 w 92"/>
                  <a:gd name="T1" fmla="*/ 172 h 172"/>
                  <a:gd name="T2" fmla="*/ 0 w 92"/>
                  <a:gd name="T3" fmla="*/ 172 h 172"/>
                  <a:gd name="T4" fmla="*/ 0 w 92"/>
                  <a:gd name="T5" fmla="*/ 0 h 172"/>
                  <a:gd name="T6" fmla="*/ 88 w 92"/>
                  <a:gd name="T7" fmla="*/ 0 h 172"/>
                  <a:gd name="T8" fmla="*/ 88 w 92"/>
                  <a:gd name="T9" fmla="*/ 19 h 172"/>
                  <a:gd name="T10" fmla="*/ 20 w 92"/>
                  <a:gd name="T11" fmla="*/ 19 h 172"/>
                  <a:gd name="T12" fmla="*/ 20 w 92"/>
                  <a:gd name="T13" fmla="*/ 76 h 172"/>
                  <a:gd name="T14" fmla="*/ 84 w 92"/>
                  <a:gd name="T15" fmla="*/ 76 h 172"/>
                  <a:gd name="T16" fmla="*/ 84 w 92"/>
                  <a:gd name="T17" fmla="*/ 94 h 172"/>
                  <a:gd name="T18" fmla="*/ 20 w 92"/>
                  <a:gd name="T19" fmla="*/ 94 h 172"/>
                  <a:gd name="T20" fmla="*/ 20 w 92"/>
                  <a:gd name="T21" fmla="*/ 153 h 172"/>
                  <a:gd name="T22" fmla="*/ 92 w 92"/>
                  <a:gd name="T23" fmla="*/ 153 h 172"/>
                  <a:gd name="T24" fmla="*/ 92 w 92"/>
                  <a:gd name="T2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72">
                    <a:moveTo>
                      <a:pt x="92" y="172"/>
                    </a:moveTo>
                    <a:lnTo>
                      <a:pt x="0" y="172"/>
                    </a:lnTo>
                    <a:lnTo>
                      <a:pt x="0" y="0"/>
                    </a:lnTo>
                    <a:lnTo>
                      <a:pt x="88" y="0"/>
                    </a:lnTo>
                    <a:lnTo>
                      <a:pt x="88" y="19"/>
                    </a:lnTo>
                    <a:lnTo>
                      <a:pt x="20" y="19"/>
                    </a:lnTo>
                    <a:lnTo>
                      <a:pt x="20" y="76"/>
                    </a:lnTo>
                    <a:lnTo>
                      <a:pt x="84" y="76"/>
                    </a:lnTo>
                    <a:lnTo>
                      <a:pt x="84" y="94"/>
                    </a:lnTo>
                    <a:lnTo>
                      <a:pt x="20" y="94"/>
                    </a:lnTo>
                    <a:lnTo>
                      <a:pt x="20" y="153"/>
                    </a:lnTo>
                    <a:lnTo>
                      <a:pt x="92" y="153"/>
                    </a:lnTo>
                    <a:lnTo>
                      <a:pt x="92" y="17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94"/>
              <p:cNvSpPr>
                <a:spLocks/>
              </p:cNvSpPr>
              <p:nvPr/>
            </p:nvSpPr>
            <p:spPr bwMode="auto">
              <a:xfrm>
                <a:off x="3119763" y="3219683"/>
                <a:ext cx="64648" cy="76459"/>
              </a:xfrm>
              <a:custGeom>
                <a:avLst/>
                <a:gdLst>
                  <a:gd name="T0" fmla="*/ 51 w 51"/>
                  <a:gd name="T1" fmla="*/ 0 h 60"/>
                  <a:gd name="T2" fmla="*/ 31 w 51"/>
                  <a:gd name="T3" fmla="*/ 30 h 60"/>
                  <a:gd name="T4" fmla="*/ 51 w 51"/>
                  <a:gd name="T5" fmla="*/ 60 h 60"/>
                  <a:gd name="T6" fmla="*/ 40 w 51"/>
                  <a:gd name="T7" fmla="*/ 60 h 60"/>
                  <a:gd name="T8" fmla="*/ 28 w 51"/>
                  <a:gd name="T9" fmla="*/ 41 h 60"/>
                  <a:gd name="T10" fmla="*/ 26 w 51"/>
                  <a:gd name="T11" fmla="*/ 36 h 60"/>
                  <a:gd name="T12" fmla="*/ 25 w 51"/>
                  <a:gd name="T13" fmla="*/ 36 h 60"/>
                  <a:gd name="T14" fmla="*/ 23 w 51"/>
                  <a:gd name="T15" fmla="*/ 41 h 60"/>
                  <a:gd name="T16" fmla="*/ 11 w 51"/>
                  <a:gd name="T17" fmla="*/ 60 h 60"/>
                  <a:gd name="T18" fmla="*/ 0 w 51"/>
                  <a:gd name="T19" fmla="*/ 60 h 60"/>
                  <a:gd name="T20" fmla="*/ 20 w 51"/>
                  <a:gd name="T21" fmla="*/ 31 h 60"/>
                  <a:gd name="T22" fmla="*/ 0 w 51"/>
                  <a:gd name="T23" fmla="*/ 0 h 60"/>
                  <a:gd name="T24" fmla="*/ 11 w 51"/>
                  <a:gd name="T25" fmla="*/ 0 h 60"/>
                  <a:gd name="T26" fmla="*/ 23 w 51"/>
                  <a:gd name="T27" fmla="*/ 21 h 60"/>
                  <a:gd name="T28" fmla="*/ 26 w 51"/>
                  <a:gd name="T29" fmla="*/ 25 h 60"/>
                  <a:gd name="T30" fmla="*/ 26 w 51"/>
                  <a:gd name="T31" fmla="*/ 25 h 60"/>
                  <a:gd name="T32" fmla="*/ 29 w 51"/>
                  <a:gd name="T33" fmla="*/ 21 h 60"/>
                  <a:gd name="T34" fmla="*/ 41 w 51"/>
                  <a:gd name="T35" fmla="*/ 0 h 60"/>
                  <a:gd name="T36" fmla="*/ 51 w 51"/>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60">
                    <a:moveTo>
                      <a:pt x="51" y="0"/>
                    </a:moveTo>
                    <a:cubicBezTo>
                      <a:pt x="31" y="30"/>
                      <a:pt x="31" y="30"/>
                      <a:pt x="31" y="30"/>
                    </a:cubicBezTo>
                    <a:cubicBezTo>
                      <a:pt x="51" y="60"/>
                      <a:pt x="51" y="60"/>
                      <a:pt x="51" y="60"/>
                    </a:cubicBezTo>
                    <a:cubicBezTo>
                      <a:pt x="40" y="60"/>
                      <a:pt x="40" y="60"/>
                      <a:pt x="40" y="60"/>
                    </a:cubicBezTo>
                    <a:cubicBezTo>
                      <a:pt x="28" y="41"/>
                      <a:pt x="28" y="41"/>
                      <a:pt x="28" y="41"/>
                    </a:cubicBezTo>
                    <a:cubicBezTo>
                      <a:pt x="28" y="40"/>
                      <a:pt x="27" y="38"/>
                      <a:pt x="26" y="36"/>
                    </a:cubicBezTo>
                    <a:cubicBezTo>
                      <a:pt x="25" y="36"/>
                      <a:pt x="25" y="36"/>
                      <a:pt x="25" y="36"/>
                    </a:cubicBezTo>
                    <a:cubicBezTo>
                      <a:pt x="25" y="36"/>
                      <a:pt x="24" y="38"/>
                      <a:pt x="23" y="41"/>
                    </a:cubicBezTo>
                    <a:cubicBezTo>
                      <a:pt x="11" y="60"/>
                      <a:pt x="11" y="60"/>
                      <a:pt x="11" y="60"/>
                    </a:cubicBezTo>
                    <a:cubicBezTo>
                      <a:pt x="0" y="60"/>
                      <a:pt x="0" y="60"/>
                      <a:pt x="0" y="60"/>
                    </a:cubicBezTo>
                    <a:cubicBezTo>
                      <a:pt x="20" y="31"/>
                      <a:pt x="20" y="31"/>
                      <a:pt x="20" y="31"/>
                    </a:cubicBezTo>
                    <a:cubicBezTo>
                      <a:pt x="0" y="0"/>
                      <a:pt x="0" y="0"/>
                      <a:pt x="0" y="0"/>
                    </a:cubicBezTo>
                    <a:cubicBezTo>
                      <a:pt x="11" y="0"/>
                      <a:pt x="11" y="0"/>
                      <a:pt x="11" y="0"/>
                    </a:cubicBezTo>
                    <a:cubicBezTo>
                      <a:pt x="23" y="21"/>
                      <a:pt x="23" y="21"/>
                      <a:pt x="23" y="21"/>
                    </a:cubicBezTo>
                    <a:cubicBezTo>
                      <a:pt x="24" y="22"/>
                      <a:pt x="25" y="23"/>
                      <a:pt x="26" y="25"/>
                    </a:cubicBezTo>
                    <a:cubicBezTo>
                      <a:pt x="26" y="25"/>
                      <a:pt x="26" y="25"/>
                      <a:pt x="26" y="25"/>
                    </a:cubicBezTo>
                    <a:cubicBezTo>
                      <a:pt x="26" y="25"/>
                      <a:pt x="27" y="24"/>
                      <a:pt x="29" y="21"/>
                    </a:cubicBezTo>
                    <a:cubicBezTo>
                      <a:pt x="41" y="0"/>
                      <a:pt x="41" y="0"/>
                      <a:pt x="41" y="0"/>
                    </a:cubicBezTo>
                    <a:lnTo>
                      <a:pt x="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5"/>
              <p:cNvSpPr>
                <a:spLocks/>
              </p:cNvSpPr>
              <p:nvPr/>
            </p:nvSpPr>
            <p:spPr bwMode="auto">
              <a:xfrm>
                <a:off x="3192492" y="3218439"/>
                <a:ext cx="57189" cy="80189"/>
              </a:xfrm>
              <a:custGeom>
                <a:avLst/>
                <a:gdLst>
                  <a:gd name="T0" fmla="*/ 45 w 45"/>
                  <a:gd name="T1" fmla="*/ 58 h 63"/>
                  <a:gd name="T2" fmla="*/ 29 w 45"/>
                  <a:gd name="T3" fmla="*/ 63 h 63"/>
                  <a:gd name="T4" fmla="*/ 8 w 45"/>
                  <a:gd name="T5" fmla="*/ 54 h 63"/>
                  <a:gd name="T6" fmla="*/ 0 w 45"/>
                  <a:gd name="T7" fmla="*/ 33 h 63"/>
                  <a:gd name="T8" fmla="*/ 8 w 45"/>
                  <a:gd name="T9" fmla="*/ 9 h 63"/>
                  <a:gd name="T10" fmla="*/ 31 w 45"/>
                  <a:gd name="T11" fmla="*/ 0 h 63"/>
                  <a:gd name="T12" fmla="*/ 45 w 45"/>
                  <a:gd name="T13" fmla="*/ 3 h 63"/>
                  <a:gd name="T14" fmla="*/ 45 w 45"/>
                  <a:gd name="T15" fmla="*/ 13 h 63"/>
                  <a:gd name="T16" fmla="*/ 31 w 45"/>
                  <a:gd name="T17" fmla="*/ 8 h 63"/>
                  <a:gd name="T18" fmla="*/ 16 w 45"/>
                  <a:gd name="T19" fmla="*/ 14 h 63"/>
                  <a:gd name="T20" fmla="*/ 10 w 45"/>
                  <a:gd name="T21" fmla="*/ 32 h 63"/>
                  <a:gd name="T22" fmla="*/ 15 w 45"/>
                  <a:gd name="T23" fmla="*/ 48 h 63"/>
                  <a:gd name="T24" fmla="*/ 30 w 45"/>
                  <a:gd name="T25" fmla="*/ 54 h 63"/>
                  <a:gd name="T26" fmla="*/ 45 w 45"/>
                  <a:gd name="T27" fmla="*/ 49 h 63"/>
                  <a:gd name="T28" fmla="*/ 45 w 45"/>
                  <a:gd name="T2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63">
                    <a:moveTo>
                      <a:pt x="45" y="58"/>
                    </a:moveTo>
                    <a:cubicBezTo>
                      <a:pt x="40" y="61"/>
                      <a:pt x="35" y="63"/>
                      <a:pt x="29" y="63"/>
                    </a:cubicBezTo>
                    <a:cubicBezTo>
                      <a:pt x="20" y="63"/>
                      <a:pt x="13" y="60"/>
                      <a:pt x="8" y="54"/>
                    </a:cubicBezTo>
                    <a:cubicBezTo>
                      <a:pt x="3" y="49"/>
                      <a:pt x="0" y="41"/>
                      <a:pt x="0" y="33"/>
                    </a:cubicBezTo>
                    <a:cubicBezTo>
                      <a:pt x="0" y="23"/>
                      <a:pt x="3" y="15"/>
                      <a:pt x="8" y="9"/>
                    </a:cubicBezTo>
                    <a:cubicBezTo>
                      <a:pt x="14" y="3"/>
                      <a:pt x="22" y="0"/>
                      <a:pt x="31" y="0"/>
                    </a:cubicBezTo>
                    <a:cubicBezTo>
                      <a:pt x="36" y="0"/>
                      <a:pt x="41" y="1"/>
                      <a:pt x="45" y="3"/>
                    </a:cubicBezTo>
                    <a:cubicBezTo>
                      <a:pt x="45" y="13"/>
                      <a:pt x="45" y="13"/>
                      <a:pt x="45" y="13"/>
                    </a:cubicBezTo>
                    <a:cubicBezTo>
                      <a:pt x="41" y="9"/>
                      <a:pt x="36" y="8"/>
                      <a:pt x="31" y="8"/>
                    </a:cubicBezTo>
                    <a:cubicBezTo>
                      <a:pt x="25" y="8"/>
                      <a:pt x="20" y="10"/>
                      <a:pt x="16" y="14"/>
                    </a:cubicBezTo>
                    <a:cubicBezTo>
                      <a:pt x="12" y="19"/>
                      <a:pt x="10" y="24"/>
                      <a:pt x="10" y="32"/>
                    </a:cubicBezTo>
                    <a:cubicBezTo>
                      <a:pt x="10" y="39"/>
                      <a:pt x="12" y="44"/>
                      <a:pt x="15" y="48"/>
                    </a:cubicBezTo>
                    <a:cubicBezTo>
                      <a:pt x="19" y="52"/>
                      <a:pt x="24" y="54"/>
                      <a:pt x="30" y="54"/>
                    </a:cubicBezTo>
                    <a:cubicBezTo>
                      <a:pt x="35" y="54"/>
                      <a:pt x="40" y="53"/>
                      <a:pt x="45" y="49"/>
                    </a:cubicBezTo>
                    <a:lnTo>
                      <a:pt x="45"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6"/>
              <p:cNvSpPr>
                <a:spLocks noEditPoints="1"/>
              </p:cNvSpPr>
              <p:nvPr/>
            </p:nvSpPr>
            <p:spPr bwMode="auto">
              <a:xfrm>
                <a:off x="3260870" y="3218439"/>
                <a:ext cx="65892" cy="80189"/>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7 w 52"/>
                  <a:gd name="T15" fmla="*/ 55 h 63"/>
                  <a:gd name="T16" fmla="*/ 0 w 52"/>
                  <a:gd name="T17" fmla="*/ 31 h 63"/>
                  <a:gd name="T18" fmla="*/ 8 w 52"/>
                  <a:gd name="T19" fmla="*/ 8 h 63"/>
                  <a:gd name="T20" fmla="*/ 27 w 52"/>
                  <a:gd name="T21" fmla="*/ 0 h 63"/>
                  <a:gd name="T22" fmla="*/ 46 w 52"/>
                  <a:gd name="T23" fmla="*/ 8 h 63"/>
                  <a:gd name="T24" fmla="*/ 52 w 52"/>
                  <a:gd name="T25" fmla="*/ 29 h 63"/>
                  <a:gd name="T26" fmla="*/ 52 w 52"/>
                  <a:gd name="T27" fmla="*/ 34 h 63"/>
                  <a:gd name="T28" fmla="*/ 42 w 52"/>
                  <a:gd name="T29" fmla="*/ 25 h 63"/>
                  <a:gd name="T30" fmla="*/ 38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7" y="55"/>
                    </a:cubicBezTo>
                    <a:cubicBezTo>
                      <a:pt x="2" y="49"/>
                      <a:pt x="0" y="42"/>
                      <a:pt x="0" y="31"/>
                    </a:cubicBezTo>
                    <a:cubicBezTo>
                      <a:pt x="0" y="22"/>
                      <a:pt x="3" y="14"/>
                      <a:pt x="8" y="8"/>
                    </a:cubicBezTo>
                    <a:cubicBezTo>
                      <a:pt x="13" y="2"/>
                      <a:pt x="20" y="0"/>
                      <a:pt x="27" y="0"/>
                    </a:cubicBezTo>
                    <a:cubicBezTo>
                      <a:pt x="35" y="0"/>
                      <a:pt x="42" y="2"/>
                      <a:pt x="46" y="8"/>
                    </a:cubicBezTo>
                    <a:cubicBezTo>
                      <a:pt x="50" y="13"/>
                      <a:pt x="52" y="20"/>
                      <a:pt x="52" y="29"/>
                    </a:cubicBezTo>
                    <a:lnTo>
                      <a:pt x="52" y="34"/>
                    </a:lnTo>
                    <a:close/>
                    <a:moveTo>
                      <a:pt x="42" y="25"/>
                    </a:moveTo>
                    <a:cubicBezTo>
                      <a:pt x="42" y="20"/>
                      <a:pt x="41" y="16"/>
                      <a:pt x="38"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97"/>
              <p:cNvSpPr>
                <a:spLocks noChangeArrowheads="1"/>
              </p:cNvSpPr>
              <p:nvPr/>
            </p:nvSpPr>
            <p:spPr bwMode="auto">
              <a:xfrm>
                <a:off x="3343545" y="3183007"/>
                <a:ext cx="12432"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98"/>
              <p:cNvSpPr>
                <a:spLocks noChangeArrowheads="1"/>
              </p:cNvSpPr>
              <p:nvPr/>
            </p:nvSpPr>
            <p:spPr bwMode="auto">
              <a:xfrm>
                <a:off x="3378977" y="3183007"/>
                <a:ext cx="11189"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9"/>
              <p:cNvSpPr>
                <a:spLocks noEditPoints="1"/>
              </p:cNvSpPr>
              <p:nvPr/>
            </p:nvSpPr>
            <p:spPr bwMode="auto">
              <a:xfrm>
                <a:off x="3408193" y="3218439"/>
                <a:ext cx="65892"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3 w 52"/>
                  <a:gd name="T29" fmla="*/ 25 h 63"/>
                  <a:gd name="T30" fmla="*/ 39 w 52"/>
                  <a:gd name="T31" fmla="*/ 13 h 63"/>
                  <a:gd name="T32" fmla="*/ 28 w 52"/>
                  <a:gd name="T33" fmla="*/ 8 h 63"/>
                  <a:gd name="T34" fmla="*/ 16 w 52"/>
                  <a:gd name="T35" fmla="*/ 13 h 63"/>
                  <a:gd name="T36" fmla="*/ 10 w 52"/>
                  <a:gd name="T37" fmla="*/ 25 h 63"/>
                  <a:gd name="T38" fmla="*/ 43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00"/>
              <p:cNvSpPr>
                <a:spLocks/>
              </p:cNvSpPr>
              <p:nvPr/>
            </p:nvSpPr>
            <p:spPr bwMode="auto">
              <a:xfrm>
                <a:off x="3490868" y="3218439"/>
                <a:ext cx="63405" cy="77702"/>
              </a:xfrm>
              <a:custGeom>
                <a:avLst/>
                <a:gdLst>
                  <a:gd name="T0" fmla="*/ 50 w 50"/>
                  <a:gd name="T1" fmla="*/ 61 h 61"/>
                  <a:gd name="T2" fmla="*/ 40 w 50"/>
                  <a:gd name="T3" fmla="*/ 61 h 61"/>
                  <a:gd name="T4" fmla="*/ 40 w 50"/>
                  <a:gd name="T5" fmla="*/ 27 h 61"/>
                  <a:gd name="T6" fmla="*/ 27 w 50"/>
                  <a:gd name="T7" fmla="*/ 8 h 61"/>
                  <a:gd name="T8" fmla="*/ 15 w 50"/>
                  <a:gd name="T9" fmla="*/ 13 h 61"/>
                  <a:gd name="T10" fmla="*/ 10 w 50"/>
                  <a:gd name="T11" fmla="*/ 27 h 61"/>
                  <a:gd name="T12" fmla="*/ 10 w 50"/>
                  <a:gd name="T13" fmla="*/ 61 h 61"/>
                  <a:gd name="T14" fmla="*/ 0 w 50"/>
                  <a:gd name="T15" fmla="*/ 61 h 61"/>
                  <a:gd name="T16" fmla="*/ 0 w 50"/>
                  <a:gd name="T17" fmla="*/ 1 h 61"/>
                  <a:gd name="T18" fmla="*/ 10 w 50"/>
                  <a:gd name="T19" fmla="*/ 1 h 61"/>
                  <a:gd name="T20" fmla="*/ 10 w 50"/>
                  <a:gd name="T21" fmla="*/ 11 h 61"/>
                  <a:gd name="T22" fmla="*/ 10 w 50"/>
                  <a:gd name="T23" fmla="*/ 11 h 61"/>
                  <a:gd name="T24" fmla="*/ 30 w 50"/>
                  <a:gd name="T25" fmla="*/ 0 h 61"/>
                  <a:gd name="T26" fmla="*/ 45 w 50"/>
                  <a:gd name="T27" fmla="*/ 6 h 61"/>
                  <a:gd name="T28" fmla="*/ 50 w 50"/>
                  <a:gd name="T29" fmla="*/ 24 h 61"/>
                  <a:gd name="T30" fmla="*/ 50 w 50"/>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1">
                    <a:moveTo>
                      <a:pt x="50" y="61"/>
                    </a:moveTo>
                    <a:cubicBezTo>
                      <a:pt x="40" y="61"/>
                      <a:pt x="40" y="61"/>
                      <a:pt x="40" y="61"/>
                    </a:cubicBezTo>
                    <a:cubicBezTo>
                      <a:pt x="40" y="27"/>
                      <a:pt x="40" y="27"/>
                      <a:pt x="40" y="27"/>
                    </a:cubicBezTo>
                    <a:cubicBezTo>
                      <a:pt x="40" y="14"/>
                      <a:pt x="36" y="8"/>
                      <a:pt x="27" y="8"/>
                    </a:cubicBezTo>
                    <a:cubicBezTo>
                      <a:pt x="22" y="8"/>
                      <a:pt x="18" y="10"/>
                      <a:pt x="15" y="13"/>
                    </a:cubicBezTo>
                    <a:cubicBezTo>
                      <a:pt x="11" y="17"/>
                      <a:pt x="10" y="21"/>
                      <a:pt x="10" y="27"/>
                    </a:cubicBezTo>
                    <a:cubicBezTo>
                      <a:pt x="10" y="61"/>
                      <a:pt x="10" y="61"/>
                      <a:pt x="10" y="61"/>
                    </a:cubicBezTo>
                    <a:cubicBezTo>
                      <a:pt x="0" y="61"/>
                      <a:pt x="0" y="61"/>
                      <a:pt x="0" y="61"/>
                    </a:cubicBezTo>
                    <a:cubicBezTo>
                      <a:pt x="0" y="1"/>
                      <a:pt x="0" y="1"/>
                      <a:pt x="0" y="1"/>
                    </a:cubicBezTo>
                    <a:cubicBezTo>
                      <a:pt x="10" y="1"/>
                      <a:pt x="10" y="1"/>
                      <a:pt x="10" y="1"/>
                    </a:cubicBezTo>
                    <a:cubicBezTo>
                      <a:pt x="10" y="11"/>
                      <a:pt x="10" y="11"/>
                      <a:pt x="10" y="11"/>
                    </a:cubicBezTo>
                    <a:cubicBezTo>
                      <a:pt x="10" y="11"/>
                      <a:pt x="10" y="11"/>
                      <a:pt x="10" y="11"/>
                    </a:cubicBezTo>
                    <a:cubicBezTo>
                      <a:pt x="15" y="3"/>
                      <a:pt x="21" y="0"/>
                      <a:pt x="30" y="0"/>
                    </a:cubicBezTo>
                    <a:cubicBezTo>
                      <a:pt x="36" y="0"/>
                      <a:pt x="41" y="2"/>
                      <a:pt x="45" y="6"/>
                    </a:cubicBezTo>
                    <a:cubicBezTo>
                      <a:pt x="48" y="10"/>
                      <a:pt x="50" y="17"/>
                      <a:pt x="50" y="24"/>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01"/>
              <p:cNvSpPr>
                <a:spLocks/>
              </p:cNvSpPr>
              <p:nvPr/>
            </p:nvSpPr>
            <p:spPr bwMode="auto">
              <a:xfrm>
                <a:off x="3569814" y="3218439"/>
                <a:ext cx="58432" cy="80189"/>
              </a:xfrm>
              <a:custGeom>
                <a:avLst/>
                <a:gdLst>
                  <a:gd name="T0" fmla="*/ 45 w 46"/>
                  <a:gd name="T1" fmla="*/ 58 h 63"/>
                  <a:gd name="T2" fmla="*/ 29 w 46"/>
                  <a:gd name="T3" fmla="*/ 63 h 63"/>
                  <a:gd name="T4" fmla="*/ 8 w 46"/>
                  <a:gd name="T5" fmla="*/ 54 h 63"/>
                  <a:gd name="T6" fmla="*/ 0 w 46"/>
                  <a:gd name="T7" fmla="*/ 33 h 63"/>
                  <a:gd name="T8" fmla="*/ 9 w 46"/>
                  <a:gd name="T9" fmla="*/ 9 h 63"/>
                  <a:gd name="T10" fmla="*/ 32 w 46"/>
                  <a:gd name="T11" fmla="*/ 0 h 63"/>
                  <a:gd name="T12" fmla="*/ 46 w 46"/>
                  <a:gd name="T13" fmla="*/ 3 h 63"/>
                  <a:gd name="T14" fmla="*/ 46 w 46"/>
                  <a:gd name="T15" fmla="*/ 13 h 63"/>
                  <a:gd name="T16" fmla="*/ 31 w 46"/>
                  <a:gd name="T17" fmla="*/ 8 h 63"/>
                  <a:gd name="T18" fmla="*/ 16 w 46"/>
                  <a:gd name="T19" fmla="*/ 14 h 63"/>
                  <a:gd name="T20" fmla="*/ 10 w 46"/>
                  <a:gd name="T21" fmla="*/ 32 h 63"/>
                  <a:gd name="T22" fmla="*/ 16 w 46"/>
                  <a:gd name="T23" fmla="*/ 48 h 63"/>
                  <a:gd name="T24" fmla="*/ 31 w 46"/>
                  <a:gd name="T25" fmla="*/ 54 h 63"/>
                  <a:gd name="T26" fmla="*/ 45 w 46"/>
                  <a:gd name="T27" fmla="*/ 49 h 63"/>
                  <a:gd name="T28" fmla="*/ 45 w 46"/>
                  <a:gd name="T2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63">
                    <a:moveTo>
                      <a:pt x="45" y="58"/>
                    </a:moveTo>
                    <a:cubicBezTo>
                      <a:pt x="41" y="61"/>
                      <a:pt x="35" y="63"/>
                      <a:pt x="29" y="63"/>
                    </a:cubicBezTo>
                    <a:cubicBezTo>
                      <a:pt x="20" y="63"/>
                      <a:pt x="13" y="60"/>
                      <a:pt x="8" y="54"/>
                    </a:cubicBezTo>
                    <a:cubicBezTo>
                      <a:pt x="3" y="49"/>
                      <a:pt x="0" y="41"/>
                      <a:pt x="0" y="33"/>
                    </a:cubicBezTo>
                    <a:cubicBezTo>
                      <a:pt x="0" y="23"/>
                      <a:pt x="3" y="15"/>
                      <a:pt x="9" y="9"/>
                    </a:cubicBezTo>
                    <a:cubicBezTo>
                      <a:pt x="15" y="3"/>
                      <a:pt x="22" y="0"/>
                      <a:pt x="32" y="0"/>
                    </a:cubicBezTo>
                    <a:cubicBezTo>
                      <a:pt x="37" y="0"/>
                      <a:pt x="42" y="1"/>
                      <a:pt x="46" y="3"/>
                    </a:cubicBezTo>
                    <a:cubicBezTo>
                      <a:pt x="46" y="13"/>
                      <a:pt x="46" y="13"/>
                      <a:pt x="46" y="13"/>
                    </a:cubicBezTo>
                    <a:cubicBezTo>
                      <a:pt x="41" y="9"/>
                      <a:pt x="36" y="8"/>
                      <a:pt x="31" y="8"/>
                    </a:cubicBezTo>
                    <a:cubicBezTo>
                      <a:pt x="25" y="8"/>
                      <a:pt x="20" y="10"/>
                      <a:pt x="16" y="14"/>
                    </a:cubicBezTo>
                    <a:cubicBezTo>
                      <a:pt x="12" y="19"/>
                      <a:pt x="10" y="24"/>
                      <a:pt x="10" y="32"/>
                    </a:cubicBezTo>
                    <a:cubicBezTo>
                      <a:pt x="10" y="39"/>
                      <a:pt x="12" y="44"/>
                      <a:pt x="16" y="48"/>
                    </a:cubicBezTo>
                    <a:cubicBezTo>
                      <a:pt x="19" y="52"/>
                      <a:pt x="24" y="54"/>
                      <a:pt x="31" y="54"/>
                    </a:cubicBezTo>
                    <a:cubicBezTo>
                      <a:pt x="36" y="54"/>
                      <a:pt x="41" y="53"/>
                      <a:pt x="45" y="49"/>
                    </a:cubicBezTo>
                    <a:lnTo>
                      <a:pt x="45"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02"/>
              <p:cNvSpPr>
                <a:spLocks noEditPoints="1"/>
              </p:cNvSpPr>
              <p:nvPr/>
            </p:nvSpPr>
            <p:spPr bwMode="auto">
              <a:xfrm>
                <a:off x="3638192" y="3218439"/>
                <a:ext cx="67135" cy="80189"/>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7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0" y="13"/>
                      <a:pt x="53" y="20"/>
                      <a:pt x="53" y="29"/>
                    </a:cubicBezTo>
                    <a:lnTo>
                      <a:pt x="53"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endParaRPr lang="en-US" dirty="0" smtClean="0"/>
          </a:p>
          <a:p>
            <a:pPr lvl="0"/>
            <a:endParaRPr lang="en-US" dirty="0" smtClean="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71" name="Group 70"/>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FFC211"/>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5" name="Group 211"/>
            <p:cNvGrpSpPr/>
            <p:nvPr userDrawn="1"/>
          </p:nvGrpSpPr>
          <p:grpSpPr>
            <a:xfrm>
              <a:off x="539433" y="6609612"/>
              <a:ext cx="603567" cy="116095"/>
              <a:chOff x="2254250" y="1695727"/>
              <a:chExt cx="603567" cy="116095"/>
            </a:xfrm>
          </p:grpSpPr>
          <p:sp>
            <p:nvSpPr>
              <p:cNvPr id="61" name="Freeform 60"/>
              <p:cNvSpPr>
                <a:spLocks/>
              </p:cNvSpPr>
              <p:nvPr/>
            </p:nvSpPr>
            <p:spPr bwMode="auto">
              <a:xfrm>
                <a:off x="2254250" y="1702593"/>
                <a:ext cx="53678" cy="106732"/>
              </a:xfrm>
              <a:custGeom>
                <a:avLst/>
                <a:gdLst>
                  <a:gd name="T0" fmla="*/ 86 w 86"/>
                  <a:gd name="T1" fmla="*/ 18 h 171"/>
                  <a:gd name="T2" fmla="*/ 19 w 86"/>
                  <a:gd name="T3" fmla="*/ 18 h 171"/>
                  <a:gd name="T4" fmla="*/ 19 w 86"/>
                  <a:gd name="T5" fmla="*/ 77 h 171"/>
                  <a:gd name="T6" fmla="*/ 82 w 86"/>
                  <a:gd name="T7" fmla="*/ 77 h 171"/>
                  <a:gd name="T8" fmla="*/ 82 w 86"/>
                  <a:gd name="T9" fmla="*/ 96 h 171"/>
                  <a:gd name="T10" fmla="*/ 19 w 86"/>
                  <a:gd name="T11" fmla="*/ 96 h 171"/>
                  <a:gd name="T12" fmla="*/ 19 w 86"/>
                  <a:gd name="T13" fmla="*/ 171 h 171"/>
                  <a:gd name="T14" fmla="*/ 0 w 86"/>
                  <a:gd name="T15" fmla="*/ 171 h 171"/>
                  <a:gd name="T16" fmla="*/ 0 w 86"/>
                  <a:gd name="T17" fmla="*/ 0 h 171"/>
                  <a:gd name="T18" fmla="*/ 86 w 86"/>
                  <a:gd name="T19" fmla="*/ 0 h 171"/>
                  <a:gd name="T20" fmla="*/ 86 w 86"/>
                  <a:gd name="T21" fmla="*/ 1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71">
                    <a:moveTo>
                      <a:pt x="86" y="18"/>
                    </a:moveTo>
                    <a:lnTo>
                      <a:pt x="19" y="18"/>
                    </a:lnTo>
                    <a:lnTo>
                      <a:pt x="19" y="77"/>
                    </a:lnTo>
                    <a:lnTo>
                      <a:pt x="82" y="77"/>
                    </a:lnTo>
                    <a:lnTo>
                      <a:pt x="82" y="96"/>
                    </a:lnTo>
                    <a:lnTo>
                      <a:pt x="19" y="96"/>
                    </a:lnTo>
                    <a:lnTo>
                      <a:pt x="19" y="171"/>
                    </a:lnTo>
                    <a:lnTo>
                      <a:pt x="0" y="171"/>
                    </a:lnTo>
                    <a:lnTo>
                      <a:pt x="0" y="0"/>
                    </a:lnTo>
                    <a:lnTo>
                      <a:pt x="86" y="0"/>
                    </a:lnTo>
                    <a:lnTo>
                      <a:pt x="86"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1"/>
              <p:cNvSpPr>
                <a:spLocks noEditPoints="1"/>
              </p:cNvSpPr>
              <p:nvPr/>
            </p:nvSpPr>
            <p:spPr bwMode="auto">
              <a:xfrm>
                <a:off x="2323532" y="1696976"/>
                <a:ext cx="16228" cy="112350"/>
              </a:xfrm>
              <a:custGeom>
                <a:avLst/>
                <a:gdLst>
                  <a:gd name="T0" fmla="*/ 13 w 13"/>
                  <a:gd name="T1" fmla="*/ 7 h 88"/>
                  <a:gd name="T2" fmla="*/ 11 w 13"/>
                  <a:gd name="T3" fmla="*/ 11 h 88"/>
                  <a:gd name="T4" fmla="*/ 7 w 13"/>
                  <a:gd name="T5" fmla="*/ 13 h 88"/>
                  <a:gd name="T6" fmla="*/ 2 w 13"/>
                  <a:gd name="T7" fmla="*/ 11 h 88"/>
                  <a:gd name="T8" fmla="*/ 0 w 13"/>
                  <a:gd name="T9" fmla="*/ 7 h 88"/>
                  <a:gd name="T10" fmla="*/ 2 w 13"/>
                  <a:gd name="T11" fmla="*/ 2 h 88"/>
                  <a:gd name="T12" fmla="*/ 7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7" y="13"/>
                    </a:cubicBezTo>
                    <a:cubicBezTo>
                      <a:pt x="5" y="13"/>
                      <a:pt x="3" y="12"/>
                      <a:pt x="2" y="11"/>
                    </a:cubicBezTo>
                    <a:cubicBezTo>
                      <a:pt x="1" y="10"/>
                      <a:pt x="0" y="8"/>
                      <a:pt x="0" y="7"/>
                    </a:cubicBezTo>
                    <a:cubicBezTo>
                      <a:pt x="0" y="5"/>
                      <a:pt x="1" y="3"/>
                      <a:pt x="2" y="2"/>
                    </a:cubicBezTo>
                    <a:cubicBezTo>
                      <a:pt x="3" y="1"/>
                      <a:pt x="5" y="0"/>
                      <a:pt x="7"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2"/>
              <p:cNvSpPr>
                <a:spLocks noEditPoints="1"/>
              </p:cNvSpPr>
              <p:nvPr/>
            </p:nvSpPr>
            <p:spPr bwMode="auto">
              <a:xfrm>
                <a:off x="2355365" y="1731929"/>
                <a:ext cx="66161" cy="79893"/>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3"/>
              <p:cNvSpPr>
                <a:spLocks noChangeArrowheads="1"/>
              </p:cNvSpPr>
              <p:nvPr/>
            </p:nvSpPr>
            <p:spPr bwMode="auto">
              <a:xfrm>
                <a:off x="2438379" y="1695727"/>
                <a:ext cx="12483"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4"/>
              <p:cNvSpPr>
                <a:spLocks noEditPoints="1"/>
              </p:cNvSpPr>
              <p:nvPr/>
            </p:nvSpPr>
            <p:spPr bwMode="auto">
              <a:xfrm>
                <a:off x="2467714" y="1695727"/>
                <a:ext cx="71155" cy="116095"/>
              </a:xfrm>
              <a:custGeom>
                <a:avLst/>
                <a:gdLst>
                  <a:gd name="T0" fmla="*/ 56 w 56"/>
                  <a:gd name="T1" fmla="*/ 89 h 91"/>
                  <a:gd name="T2" fmla="*/ 46 w 56"/>
                  <a:gd name="T3" fmla="*/ 89 h 91"/>
                  <a:gd name="T4" fmla="*/ 46 w 56"/>
                  <a:gd name="T5" fmla="*/ 79 h 91"/>
                  <a:gd name="T6" fmla="*/ 46 w 56"/>
                  <a:gd name="T7" fmla="*/ 79 h 91"/>
                  <a:gd name="T8" fmla="*/ 25 w 56"/>
                  <a:gd name="T9" fmla="*/ 91 h 91"/>
                  <a:gd name="T10" fmla="*/ 7 w 56"/>
                  <a:gd name="T11" fmla="*/ 83 h 91"/>
                  <a:gd name="T12" fmla="*/ 0 w 56"/>
                  <a:gd name="T13" fmla="*/ 61 h 91"/>
                  <a:gd name="T14" fmla="*/ 8 w 56"/>
                  <a:gd name="T15" fmla="*/ 37 h 91"/>
                  <a:gd name="T16" fmla="*/ 28 w 56"/>
                  <a:gd name="T17" fmla="*/ 28 h 91"/>
                  <a:gd name="T18" fmla="*/ 46 w 56"/>
                  <a:gd name="T19" fmla="*/ 37 h 91"/>
                  <a:gd name="T20" fmla="*/ 46 w 56"/>
                  <a:gd name="T21" fmla="*/ 37 h 91"/>
                  <a:gd name="T22" fmla="*/ 46 w 56"/>
                  <a:gd name="T23" fmla="*/ 0 h 91"/>
                  <a:gd name="T24" fmla="*/ 56 w 56"/>
                  <a:gd name="T25" fmla="*/ 0 h 91"/>
                  <a:gd name="T26" fmla="*/ 56 w 56"/>
                  <a:gd name="T27" fmla="*/ 89 h 91"/>
                  <a:gd name="T28" fmla="*/ 46 w 56"/>
                  <a:gd name="T29" fmla="*/ 62 h 91"/>
                  <a:gd name="T30" fmla="*/ 46 w 56"/>
                  <a:gd name="T31" fmla="*/ 53 h 91"/>
                  <a:gd name="T32" fmla="*/ 41 w 56"/>
                  <a:gd name="T33" fmla="*/ 41 h 91"/>
                  <a:gd name="T34" fmla="*/ 29 w 56"/>
                  <a:gd name="T35" fmla="*/ 36 h 91"/>
                  <a:gd name="T36" fmla="*/ 15 w 56"/>
                  <a:gd name="T37" fmla="*/ 42 h 91"/>
                  <a:gd name="T38" fmla="*/ 10 w 56"/>
                  <a:gd name="T39" fmla="*/ 60 h 91"/>
                  <a:gd name="T40" fmla="*/ 15 w 56"/>
                  <a:gd name="T41" fmla="*/ 77 h 91"/>
                  <a:gd name="T42" fmla="*/ 28 w 56"/>
                  <a:gd name="T43" fmla="*/ 82 h 91"/>
                  <a:gd name="T44" fmla="*/ 41 w 56"/>
                  <a:gd name="T45" fmla="*/ 76 h 91"/>
                  <a:gd name="T46" fmla="*/ 46 w 56"/>
                  <a:gd name="T47"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91">
                    <a:moveTo>
                      <a:pt x="56" y="89"/>
                    </a:moveTo>
                    <a:cubicBezTo>
                      <a:pt x="46" y="89"/>
                      <a:pt x="46" y="89"/>
                      <a:pt x="46" y="89"/>
                    </a:cubicBezTo>
                    <a:cubicBezTo>
                      <a:pt x="46" y="79"/>
                      <a:pt x="46" y="79"/>
                      <a:pt x="46" y="79"/>
                    </a:cubicBezTo>
                    <a:cubicBezTo>
                      <a:pt x="46" y="79"/>
                      <a:pt x="46" y="79"/>
                      <a:pt x="46" y="79"/>
                    </a:cubicBezTo>
                    <a:cubicBezTo>
                      <a:pt x="41" y="87"/>
                      <a:pt x="35" y="91"/>
                      <a:pt x="25" y="91"/>
                    </a:cubicBezTo>
                    <a:cubicBezTo>
                      <a:pt x="18" y="91"/>
                      <a:pt x="12" y="88"/>
                      <a:pt x="7" y="83"/>
                    </a:cubicBezTo>
                    <a:cubicBezTo>
                      <a:pt x="3" y="77"/>
                      <a:pt x="0" y="70"/>
                      <a:pt x="0" y="61"/>
                    </a:cubicBezTo>
                    <a:cubicBezTo>
                      <a:pt x="0" y="51"/>
                      <a:pt x="3" y="43"/>
                      <a:pt x="8" y="37"/>
                    </a:cubicBezTo>
                    <a:cubicBezTo>
                      <a:pt x="13" y="31"/>
                      <a:pt x="20" y="28"/>
                      <a:pt x="28" y="28"/>
                    </a:cubicBezTo>
                    <a:cubicBezTo>
                      <a:pt x="36" y="28"/>
                      <a:pt x="42" y="31"/>
                      <a:pt x="46" y="37"/>
                    </a:cubicBezTo>
                    <a:cubicBezTo>
                      <a:pt x="46" y="37"/>
                      <a:pt x="46" y="37"/>
                      <a:pt x="46" y="37"/>
                    </a:cubicBezTo>
                    <a:cubicBezTo>
                      <a:pt x="46" y="0"/>
                      <a:pt x="46" y="0"/>
                      <a:pt x="46" y="0"/>
                    </a:cubicBezTo>
                    <a:cubicBezTo>
                      <a:pt x="56" y="0"/>
                      <a:pt x="56" y="0"/>
                      <a:pt x="56" y="0"/>
                    </a:cubicBezTo>
                    <a:lnTo>
                      <a:pt x="56" y="89"/>
                    </a:lnTo>
                    <a:close/>
                    <a:moveTo>
                      <a:pt x="46" y="62"/>
                    </a:moveTo>
                    <a:cubicBezTo>
                      <a:pt x="46" y="53"/>
                      <a:pt x="46" y="53"/>
                      <a:pt x="46" y="53"/>
                    </a:cubicBezTo>
                    <a:cubicBezTo>
                      <a:pt x="46" y="48"/>
                      <a:pt x="45" y="44"/>
                      <a:pt x="41" y="41"/>
                    </a:cubicBezTo>
                    <a:cubicBezTo>
                      <a:pt x="38" y="38"/>
                      <a:pt x="34" y="36"/>
                      <a:pt x="29" y="36"/>
                    </a:cubicBezTo>
                    <a:cubicBezTo>
                      <a:pt x="23" y="36"/>
                      <a:pt x="19" y="38"/>
                      <a:pt x="15" y="42"/>
                    </a:cubicBezTo>
                    <a:cubicBezTo>
                      <a:pt x="12" y="47"/>
                      <a:pt x="10" y="53"/>
                      <a:pt x="10" y="60"/>
                    </a:cubicBezTo>
                    <a:cubicBezTo>
                      <a:pt x="10" y="67"/>
                      <a:pt x="12" y="73"/>
                      <a:pt x="15" y="77"/>
                    </a:cubicBezTo>
                    <a:cubicBezTo>
                      <a:pt x="19" y="81"/>
                      <a:pt x="23" y="82"/>
                      <a:pt x="28" y="82"/>
                    </a:cubicBezTo>
                    <a:cubicBezTo>
                      <a:pt x="33" y="82"/>
                      <a:pt x="38" y="80"/>
                      <a:pt x="41" y="76"/>
                    </a:cubicBezTo>
                    <a:cubicBezTo>
                      <a:pt x="45" y="73"/>
                      <a:pt x="46" y="68"/>
                      <a:pt x="46"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5"/>
              <p:cNvSpPr>
                <a:spLocks/>
              </p:cNvSpPr>
              <p:nvPr/>
            </p:nvSpPr>
            <p:spPr bwMode="auto">
              <a:xfrm>
                <a:off x="2603782" y="1702593"/>
                <a:ext cx="54926" cy="106732"/>
              </a:xfrm>
              <a:custGeom>
                <a:avLst/>
                <a:gdLst>
                  <a:gd name="T0" fmla="*/ 88 w 88"/>
                  <a:gd name="T1" fmla="*/ 18 h 171"/>
                  <a:gd name="T2" fmla="*/ 21 w 88"/>
                  <a:gd name="T3" fmla="*/ 18 h 171"/>
                  <a:gd name="T4" fmla="*/ 21 w 88"/>
                  <a:gd name="T5" fmla="*/ 77 h 171"/>
                  <a:gd name="T6" fmla="*/ 82 w 88"/>
                  <a:gd name="T7" fmla="*/ 77 h 171"/>
                  <a:gd name="T8" fmla="*/ 82 w 88"/>
                  <a:gd name="T9" fmla="*/ 96 h 171"/>
                  <a:gd name="T10" fmla="*/ 21 w 88"/>
                  <a:gd name="T11" fmla="*/ 96 h 171"/>
                  <a:gd name="T12" fmla="*/ 21 w 88"/>
                  <a:gd name="T13" fmla="*/ 171 h 171"/>
                  <a:gd name="T14" fmla="*/ 0 w 88"/>
                  <a:gd name="T15" fmla="*/ 171 h 171"/>
                  <a:gd name="T16" fmla="*/ 0 w 88"/>
                  <a:gd name="T17" fmla="*/ 0 h 171"/>
                  <a:gd name="T18" fmla="*/ 88 w 88"/>
                  <a:gd name="T19" fmla="*/ 0 h 171"/>
                  <a:gd name="T20" fmla="*/ 88 w 88"/>
                  <a:gd name="T21" fmla="*/ 1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1">
                    <a:moveTo>
                      <a:pt x="88" y="18"/>
                    </a:moveTo>
                    <a:lnTo>
                      <a:pt x="21" y="18"/>
                    </a:lnTo>
                    <a:lnTo>
                      <a:pt x="21" y="77"/>
                    </a:lnTo>
                    <a:lnTo>
                      <a:pt x="82" y="77"/>
                    </a:lnTo>
                    <a:lnTo>
                      <a:pt x="82" y="96"/>
                    </a:lnTo>
                    <a:lnTo>
                      <a:pt x="21" y="96"/>
                    </a:lnTo>
                    <a:lnTo>
                      <a:pt x="21" y="171"/>
                    </a:lnTo>
                    <a:lnTo>
                      <a:pt x="0" y="171"/>
                    </a:lnTo>
                    <a:lnTo>
                      <a:pt x="0" y="0"/>
                    </a:lnTo>
                    <a:lnTo>
                      <a:pt x="88" y="0"/>
                    </a:lnTo>
                    <a:lnTo>
                      <a:pt x="88"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6"/>
              <p:cNvSpPr>
                <a:spLocks noEditPoints="1"/>
              </p:cNvSpPr>
              <p:nvPr/>
            </p:nvSpPr>
            <p:spPr bwMode="auto">
              <a:xfrm>
                <a:off x="2674312" y="1696976"/>
                <a:ext cx="14980" cy="112350"/>
              </a:xfrm>
              <a:custGeom>
                <a:avLst/>
                <a:gdLst>
                  <a:gd name="T0" fmla="*/ 12 w 12"/>
                  <a:gd name="T1" fmla="*/ 7 h 88"/>
                  <a:gd name="T2" fmla="*/ 10 w 12"/>
                  <a:gd name="T3" fmla="*/ 11 h 88"/>
                  <a:gd name="T4" fmla="*/ 6 w 12"/>
                  <a:gd name="T5" fmla="*/ 13 h 88"/>
                  <a:gd name="T6" fmla="*/ 2 w 12"/>
                  <a:gd name="T7" fmla="*/ 11 h 88"/>
                  <a:gd name="T8" fmla="*/ 0 w 12"/>
                  <a:gd name="T9" fmla="*/ 7 h 88"/>
                  <a:gd name="T10" fmla="*/ 2 w 12"/>
                  <a:gd name="T11" fmla="*/ 2 h 88"/>
                  <a:gd name="T12" fmla="*/ 6 w 12"/>
                  <a:gd name="T13" fmla="*/ 0 h 88"/>
                  <a:gd name="T14" fmla="*/ 10 w 12"/>
                  <a:gd name="T15" fmla="*/ 2 h 88"/>
                  <a:gd name="T16" fmla="*/ 12 w 12"/>
                  <a:gd name="T17" fmla="*/ 7 h 88"/>
                  <a:gd name="T18" fmla="*/ 11 w 12"/>
                  <a:gd name="T19" fmla="*/ 88 h 88"/>
                  <a:gd name="T20" fmla="*/ 1 w 12"/>
                  <a:gd name="T21" fmla="*/ 88 h 88"/>
                  <a:gd name="T22" fmla="*/ 1 w 12"/>
                  <a:gd name="T23" fmla="*/ 28 h 88"/>
                  <a:gd name="T24" fmla="*/ 11 w 12"/>
                  <a:gd name="T25" fmla="*/ 28 h 88"/>
                  <a:gd name="T26" fmla="*/ 11 w 12"/>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88">
                    <a:moveTo>
                      <a:pt x="12" y="7"/>
                    </a:moveTo>
                    <a:cubicBezTo>
                      <a:pt x="12" y="8"/>
                      <a:pt x="12" y="10"/>
                      <a:pt x="10" y="11"/>
                    </a:cubicBezTo>
                    <a:cubicBezTo>
                      <a:pt x="9" y="12"/>
                      <a:pt x="8" y="13"/>
                      <a:pt x="6" y="13"/>
                    </a:cubicBezTo>
                    <a:cubicBezTo>
                      <a:pt x="4" y="13"/>
                      <a:pt x="3" y="12"/>
                      <a:pt x="2" y="11"/>
                    </a:cubicBezTo>
                    <a:cubicBezTo>
                      <a:pt x="0" y="10"/>
                      <a:pt x="0" y="8"/>
                      <a:pt x="0" y="7"/>
                    </a:cubicBezTo>
                    <a:cubicBezTo>
                      <a:pt x="0" y="5"/>
                      <a:pt x="0" y="3"/>
                      <a:pt x="2" y="2"/>
                    </a:cubicBezTo>
                    <a:cubicBezTo>
                      <a:pt x="3" y="1"/>
                      <a:pt x="4" y="0"/>
                      <a:pt x="6" y="0"/>
                    </a:cubicBezTo>
                    <a:cubicBezTo>
                      <a:pt x="8" y="0"/>
                      <a:pt x="9" y="1"/>
                      <a:pt x="10" y="2"/>
                    </a:cubicBezTo>
                    <a:cubicBezTo>
                      <a:pt x="12" y="3"/>
                      <a:pt x="12" y="5"/>
                      <a:pt x="12" y="7"/>
                    </a:cubicBezTo>
                    <a:close/>
                    <a:moveTo>
                      <a:pt x="11" y="88"/>
                    </a:moveTo>
                    <a:cubicBezTo>
                      <a:pt x="1" y="88"/>
                      <a:pt x="1" y="88"/>
                      <a:pt x="1" y="88"/>
                    </a:cubicBezTo>
                    <a:cubicBezTo>
                      <a:pt x="1" y="28"/>
                      <a:pt x="1" y="28"/>
                      <a:pt x="1"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7"/>
              <p:cNvSpPr>
                <a:spLocks/>
              </p:cNvSpPr>
              <p:nvPr/>
            </p:nvSpPr>
            <p:spPr bwMode="auto">
              <a:xfrm>
                <a:off x="2711138" y="1731929"/>
                <a:ext cx="39946" cy="77396"/>
              </a:xfrm>
              <a:custGeom>
                <a:avLst/>
                <a:gdLst>
                  <a:gd name="T0" fmla="*/ 31 w 31"/>
                  <a:gd name="T1" fmla="*/ 11 h 61"/>
                  <a:gd name="T2" fmla="*/ 24 w 31"/>
                  <a:gd name="T3" fmla="*/ 9 h 61"/>
                  <a:gd name="T4" fmla="*/ 14 w 31"/>
                  <a:gd name="T5" fmla="*/ 14 h 61"/>
                  <a:gd name="T6" fmla="*/ 9 w 31"/>
                  <a:gd name="T7" fmla="*/ 31 h 61"/>
                  <a:gd name="T8" fmla="*/ 9 w 31"/>
                  <a:gd name="T9" fmla="*/ 61 h 61"/>
                  <a:gd name="T10" fmla="*/ 0 w 31"/>
                  <a:gd name="T11" fmla="*/ 61 h 61"/>
                  <a:gd name="T12" fmla="*/ 0 w 31"/>
                  <a:gd name="T13" fmla="*/ 1 h 61"/>
                  <a:gd name="T14" fmla="*/ 9 w 31"/>
                  <a:gd name="T15" fmla="*/ 1 h 61"/>
                  <a:gd name="T16" fmla="*/ 9 w 31"/>
                  <a:gd name="T17" fmla="*/ 14 h 61"/>
                  <a:gd name="T18" fmla="*/ 10 w 31"/>
                  <a:gd name="T19" fmla="*/ 14 h 61"/>
                  <a:gd name="T20" fmla="*/ 16 w 31"/>
                  <a:gd name="T21" fmla="*/ 3 h 61"/>
                  <a:gd name="T22" fmla="*/ 25 w 31"/>
                  <a:gd name="T23" fmla="*/ 0 h 61"/>
                  <a:gd name="T24" fmla="*/ 31 w 31"/>
                  <a:gd name="T25" fmla="*/ 1 h 61"/>
                  <a:gd name="T26" fmla="*/ 31 w 31"/>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61">
                    <a:moveTo>
                      <a:pt x="31" y="11"/>
                    </a:moveTo>
                    <a:cubicBezTo>
                      <a:pt x="29" y="10"/>
                      <a:pt x="27" y="9"/>
                      <a:pt x="24" y="9"/>
                    </a:cubicBezTo>
                    <a:cubicBezTo>
                      <a:pt x="20" y="9"/>
                      <a:pt x="17" y="11"/>
                      <a:pt x="14" y="14"/>
                    </a:cubicBezTo>
                    <a:cubicBezTo>
                      <a:pt x="11" y="18"/>
                      <a:pt x="9" y="24"/>
                      <a:pt x="9" y="31"/>
                    </a:cubicBezTo>
                    <a:cubicBezTo>
                      <a:pt x="9" y="61"/>
                      <a:pt x="9" y="61"/>
                      <a:pt x="9" y="61"/>
                    </a:cubicBezTo>
                    <a:cubicBezTo>
                      <a:pt x="0" y="61"/>
                      <a:pt x="0" y="61"/>
                      <a:pt x="0" y="61"/>
                    </a:cubicBezTo>
                    <a:cubicBezTo>
                      <a:pt x="0" y="1"/>
                      <a:pt x="0" y="1"/>
                      <a:pt x="0" y="1"/>
                    </a:cubicBezTo>
                    <a:cubicBezTo>
                      <a:pt x="9" y="1"/>
                      <a:pt x="9" y="1"/>
                      <a:pt x="9" y="1"/>
                    </a:cubicBezTo>
                    <a:cubicBezTo>
                      <a:pt x="9" y="14"/>
                      <a:pt x="9" y="14"/>
                      <a:pt x="9" y="14"/>
                    </a:cubicBezTo>
                    <a:cubicBezTo>
                      <a:pt x="10" y="14"/>
                      <a:pt x="10" y="14"/>
                      <a:pt x="10" y="14"/>
                    </a:cubicBezTo>
                    <a:cubicBezTo>
                      <a:pt x="11" y="9"/>
                      <a:pt x="13" y="6"/>
                      <a:pt x="16" y="3"/>
                    </a:cubicBezTo>
                    <a:cubicBezTo>
                      <a:pt x="19" y="1"/>
                      <a:pt x="22" y="0"/>
                      <a:pt x="25" y="0"/>
                    </a:cubicBezTo>
                    <a:cubicBezTo>
                      <a:pt x="28" y="0"/>
                      <a:pt x="30" y="0"/>
                      <a:pt x="31" y="1"/>
                    </a:cubicBezTo>
                    <a:lnTo>
                      <a:pt x="31"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8"/>
              <p:cNvSpPr>
                <a:spLocks/>
              </p:cNvSpPr>
              <p:nvPr/>
            </p:nvSpPr>
            <p:spPr bwMode="auto">
              <a:xfrm>
                <a:off x="2758574" y="1731929"/>
                <a:ext cx="47436" cy="79893"/>
              </a:xfrm>
              <a:custGeom>
                <a:avLst/>
                <a:gdLst>
                  <a:gd name="T0" fmla="*/ 37 w 37"/>
                  <a:gd name="T1" fmla="*/ 45 h 63"/>
                  <a:gd name="T2" fmla="*/ 32 w 37"/>
                  <a:gd name="T3" fmla="*/ 57 h 63"/>
                  <a:gd name="T4" fmla="*/ 15 w 37"/>
                  <a:gd name="T5" fmla="*/ 63 h 63"/>
                  <a:gd name="T6" fmla="*/ 0 w 37"/>
                  <a:gd name="T7" fmla="*/ 59 h 63"/>
                  <a:gd name="T8" fmla="*/ 0 w 37"/>
                  <a:gd name="T9" fmla="*/ 49 h 63"/>
                  <a:gd name="T10" fmla="*/ 16 w 37"/>
                  <a:gd name="T11" fmla="*/ 54 h 63"/>
                  <a:gd name="T12" fmla="*/ 27 w 37"/>
                  <a:gd name="T13" fmla="*/ 46 h 63"/>
                  <a:gd name="T14" fmla="*/ 25 w 37"/>
                  <a:gd name="T15" fmla="*/ 40 h 63"/>
                  <a:gd name="T16" fmla="*/ 15 w 37"/>
                  <a:gd name="T17" fmla="*/ 35 h 63"/>
                  <a:gd name="T18" fmla="*/ 4 w 37"/>
                  <a:gd name="T19" fmla="*/ 28 h 63"/>
                  <a:gd name="T20" fmla="*/ 0 w 37"/>
                  <a:gd name="T21" fmla="*/ 17 h 63"/>
                  <a:gd name="T22" fmla="*/ 6 w 37"/>
                  <a:gd name="T23" fmla="*/ 5 h 63"/>
                  <a:gd name="T24" fmla="*/ 21 w 37"/>
                  <a:gd name="T25" fmla="*/ 0 h 63"/>
                  <a:gd name="T26" fmla="*/ 34 w 37"/>
                  <a:gd name="T27" fmla="*/ 2 h 63"/>
                  <a:gd name="T28" fmla="*/ 34 w 37"/>
                  <a:gd name="T29" fmla="*/ 12 h 63"/>
                  <a:gd name="T30" fmla="*/ 21 w 37"/>
                  <a:gd name="T31" fmla="*/ 8 h 63"/>
                  <a:gd name="T32" fmla="*/ 13 w 37"/>
                  <a:gd name="T33" fmla="*/ 10 h 63"/>
                  <a:gd name="T34" fmla="*/ 10 w 37"/>
                  <a:gd name="T35" fmla="*/ 16 h 63"/>
                  <a:gd name="T36" fmla="*/ 13 w 37"/>
                  <a:gd name="T37" fmla="*/ 22 h 63"/>
                  <a:gd name="T38" fmla="*/ 22 w 37"/>
                  <a:gd name="T39" fmla="*/ 27 h 63"/>
                  <a:gd name="T40" fmla="*/ 33 w 37"/>
                  <a:gd name="T41" fmla="*/ 34 h 63"/>
                  <a:gd name="T42" fmla="*/ 37 w 37"/>
                  <a:gd name="T4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3">
                    <a:moveTo>
                      <a:pt x="37" y="45"/>
                    </a:moveTo>
                    <a:cubicBezTo>
                      <a:pt x="37" y="50"/>
                      <a:pt x="35" y="54"/>
                      <a:pt x="32" y="57"/>
                    </a:cubicBezTo>
                    <a:cubicBezTo>
                      <a:pt x="27" y="61"/>
                      <a:pt x="22" y="63"/>
                      <a:pt x="15" y="63"/>
                    </a:cubicBezTo>
                    <a:cubicBezTo>
                      <a:pt x="9" y="63"/>
                      <a:pt x="4" y="61"/>
                      <a:pt x="0" y="59"/>
                    </a:cubicBezTo>
                    <a:cubicBezTo>
                      <a:pt x="0" y="49"/>
                      <a:pt x="0" y="49"/>
                      <a:pt x="0" y="49"/>
                    </a:cubicBezTo>
                    <a:cubicBezTo>
                      <a:pt x="5" y="52"/>
                      <a:pt x="10" y="54"/>
                      <a:pt x="16" y="54"/>
                    </a:cubicBezTo>
                    <a:cubicBezTo>
                      <a:pt x="23" y="54"/>
                      <a:pt x="27" y="52"/>
                      <a:pt x="27" y="46"/>
                    </a:cubicBezTo>
                    <a:cubicBezTo>
                      <a:pt x="27" y="44"/>
                      <a:pt x="26" y="42"/>
                      <a:pt x="25" y="40"/>
                    </a:cubicBezTo>
                    <a:cubicBezTo>
                      <a:pt x="23" y="39"/>
                      <a:pt x="20" y="37"/>
                      <a:pt x="15" y="35"/>
                    </a:cubicBezTo>
                    <a:cubicBezTo>
                      <a:pt x="10" y="33"/>
                      <a:pt x="6" y="30"/>
                      <a:pt x="4" y="28"/>
                    </a:cubicBezTo>
                    <a:cubicBezTo>
                      <a:pt x="2" y="25"/>
                      <a:pt x="0" y="22"/>
                      <a:pt x="0" y="17"/>
                    </a:cubicBezTo>
                    <a:cubicBezTo>
                      <a:pt x="0" y="12"/>
                      <a:pt x="2" y="8"/>
                      <a:pt x="6" y="5"/>
                    </a:cubicBezTo>
                    <a:cubicBezTo>
                      <a:pt x="10" y="1"/>
                      <a:pt x="15" y="0"/>
                      <a:pt x="21" y="0"/>
                    </a:cubicBezTo>
                    <a:cubicBezTo>
                      <a:pt x="26" y="0"/>
                      <a:pt x="30" y="1"/>
                      <a:pt x="34" y="2"/>
                    </a:cubicBezTo>
                    <a:cubicBezTo>
                      <a:pt x="34" y="12"/>
                      <a:pt x="34" y="12"/>
                      <a:pt x="34" y="12"/>
                    </a:cubicBezTo>
                    <a:cubicBezTo>
                      <a:pt x="30" y="9"/>
                      <a:pt x="26" y="8"/>
                      <a:pt x="21" y="8"/>
                    </a:cubicBezTo>
                    <a:cubicBezTo>
                      <a:pt x="17" y="8"/>
                      <a:pt x="15" y="9"/>
                      <a:pt x="13" y="10"/>
                    </a:cubicBezTo>
                    <a:cubicBezTo>
                      <a:pt x="11" y="12"/>
                      <a:pt x="10" y="14"/>
                      <a:pt x="10" y="16"/>
                    </a:cubicBezTo>
                    <a:cubicBezTo>
                      <a:pt x="10" y="19"/>
                      <a:pt x="11" y="21"/>
                      <a:pt x="13" y="22"/>
                    </a:cubicBezTo>
                    <a:cubicBezTo>
                      <a:pt x="14" y="24"/>
                      <a:pt x="17" y="25"/>
                      <a:pt x="22" y="27"/>
                    </a:cubicBezTo>
                    <a:cubicBezTo>
                      <a:pt x="27" y="30"/>
                      <a:pt x="30" y="32"/>
                      <a:pt x="33" y="34"/>
                    </a:cubicBezTo>
                    <a:cubicBezTo>
                      <a:pt x="36" y="37"/>
                      <a:pt x="37" y="41"/>
                      <a:pt x="37"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9"/>
              <p:cNvSpPr>
                <a:spLocks/>
              </p:cNvSpPr>
              <p:nvPr/>
            </p:nvSpPr>
            <p:spPr bwMode="auto">
              <a:xfrm>
                <a:off x="2813501" y="1710083"/>
                <a:ext cx="44316" cy="10049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2" y="79"/>
                      <a:pt x="29" y="79"/>
                      <a:pt x="26" y="79"/>
                    </a:cubicBezTo>
                    <a:cubicBezTo>
                      <a:pt x="15"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6"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0" y="67"/>
                      <a:pt x="22" y="69"/>
                    </a:cubicBezTo>
                    <a:cubicBezTo>
                      <a:pt x="23" y="70"/>
                      <a:pt x="25"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cstate="print"/>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 y="6446520"/>
            <a:ext cx="9144001" cy="411480"/>
          </a:xfrm>
          <a:prstGeom prst="rect">
            <a:avLst/>
          </a:prstGeom>
          <a:solidFill>
            <a:srgbClr val="072B60"/>
          </a:solidFill>
          <a:ln>
            <a:noFill/>
          </a:ln>
          <a:effectLst>
            <a:innerShdw blurRad="63500" dist="50800" dir="16200000">
              <a:srgbClr val="000000">
                <a:alpha val="2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838200"/>
            <a:ext cx="8229600" cy="5486400"/>
          </a:xfrm>
          <a:prstGeom prst="rect">
            <a:avLst/>
          </a:prstGeom>
        </p:spPr>
        <p:txBody>
          <a:bodyPr vert="horz" lIns="91440" tIns="45720" rIns="91440" bIns="45720" rtlCol="0">
            <a:normAutofit/>
          </a:bodyPr>
          <a:lstStyle/>
          <a:p>
            <a:pPr lvl="0"/>
            <a:endParaRPr lang="en-US" dirty="0" smtClean="0"/>
          </a:p>
        </p:txBody>
      </p:sp>
      <p:sp>
        <p:nvSpPr>
          <p:cNvPr id="9" name="TextBox 8"/>
          <p:cNvSpPr txBox="1"/>
          <p:nvPr/>
        </p:nvSpPr>
        <p:spPr>
          <a:xfrm>
            <a:off x="6400800" y="6527799"/>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 name="Group 5"/>
          <p:cNvGrpSpPr>
            <a:grpSpLocks noChangeAspect="1"/>
          </p:cNvGrpSpPr>
          <p:nvPr/>
        </p:nvGrpSpPr>
        <p:grpSpPr>
          <a:xfrm>
            <a:off x="533400" y="6587068"/>
            <a:ext cx="1463040" cy="156290"/>
            <a:chOff x="2254250" y="5791200"/>
            <a:chExt cx="4651375" cy="496888"/>
          </a:xfrm>
        </p:grpSpPr>
        <p:sp>
          <p:nvSpPr>
            <p:cNvPr id="31" name="Freeform 30"/>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4"/>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5"/>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6"/>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7"/>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8"/>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9"/>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0"/>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1"/>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2"/>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3"/>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4"/>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5"/>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6"/>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7"/>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8"/>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76200"/>
            <a:ext cx="8229600" cy="61264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94" r:id="rId15"/>
    <p:sldLayoutId id="2147483795" r:id="rId16"/>
    <p:sldLayoutId id="2147483796" r:id="rId17"/>
    <p:sldLayoutId id="2147483797" r:id="rId18"/>
    <p:sldLayoutId id="2147483798" r:id="rId19"/>
    <p:sldLayoutId id="2147483799" r:id="rId20"/>
    <p:sldLayoutId id="2147483800" r:id="rId21"/>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 y="6446520"/>
            <a:ext cx="9144001" cy="411480"/>
          </a:xfrm>
          <a:prstGeom prst="rect">
            <a:avLst/>
          </a:prstGeom>
          <a:solidFill>
            <a:srgbClr val="072B60"/>
          </a:solidFill>
          <a:ln>
            <a:noFill/>
          </a:ln>
          <a:effectLst>
            <a:innerShdw blurRad="63500" dist="50800" dir="16200000">
              <a:srgbClr val="000000">
                <a:alpha val="2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838200"/>
            <a:ext cx="8229600" cy="5486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27799"/>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 name="Group 5"/>
          <p:cNvGrpSpPr>
            <a:grpSpLocks noChangeAspect="1"/>
          </p:cNvGrpSpPr>
          <p:nvPr/>
        </p:nvGrpSpPr>
        <p:grpSpPr>
          <a:xfrm>
            <a:off x="533400" y="6587068"/>
            <a:ext cx="1463040" cy="156290"/>
            <a:chOff x="2254250" y="5791200"/>
            <a:chExt cx="4651375" cy="496888"/>
          </a:xfrm>
        </p:grpSpPr>
        <p:sp>
          <p:nvSpPr>
            <p:cNvPr id="31" name="Freeform 30"/>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4"/>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5"/>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6"/>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7"/>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8"/>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9"/>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0"/>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1"/>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2"/>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3"/>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4"/>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5"/>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6"/>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7"/>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8"/>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76200"/>
            <a:ext cx="8229600" cy="61264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Lst>
  <p:timing>
    <p:tnLst>
      <p:par>
        <p:cTn id="1" dur="indefinite" restart="never" nodeType="tmRoot"/>
      </p:par>
    </p:tnLst>
  </p:timing>
  <p:txStyles>
    <p:titleStyle>
      <a:lvl1pPr algn="l" defTabSz="914400" rtl="0" eaLnBrk="1" latinLnBrk="0" hangingPunct="1">
        <a:spcBef>
          <a:spcPct val="0"/>
        </a:spcBef>
        <a:buNone/>
        <a:defRPr sz="2800" kern="1200">
          <a:solidFill>
            <a:schemeClr val="bg1"/>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36" name="Group 35"/>
          <p:cNvGrpSpPr/>
          <p:nvPr/>
        </p:nvGrpSpPr>
        <p:grpSpPr>
          <a:xfrm>
            <a:off x="1506" y="6457527"/>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681888"/>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8" name="Group 43"/>
            <p:cNvGrpSpPr/>
            <p:nvPr userDrawn="1"/>
          </p:nvGrpSpPr>
          <p:grpSpPr>
            <a:xfrm>
              <a:off x="533400" y="6607224"/>
              <a:ext cx="1034863" cy="149175"/>
              <a:chOff x="152400" y="5461902"/>
              <a:chExt cx="1034863" cy="149175"/>
            </a:xfrm>
          </p:grpSpPr>
          <p:sp>
            <p:nvSpPr>
              <p:cNvPr id="44" name="Freeform 43"/>
              <p:cNvSpPr>
                <a:spLocks noEditPoints="1"/>
              </p:cNvSpPr>
              <p:nvPr/>
            </p:nvSpPr>
            <p:spPr bwMode="auto">
              <a:xfrm>
                <a:off x="152400" y="5468144"/>
                <a:ext cx="65537" cy="107356"/>
              </a:xfrm>
              <a:custGeom>
                <a:avLst/>
                <a:gdLst>
                  <a:gd name="T0" fmla="*/ 51 w 51"/>
                  <a:gd name="T1" fmla="*/ 25 h 84"/>
                  <a:gd name="T2" fmla="*/ 43 w 51"/>
                  <a:gd name="T3" fmla="*/ 44 h 84"/>
                  <a:gd name="T4" fmla="*/ 21 w 51"/>
                  <a:gd name="T5" fmla="*/ 52 h 84"/>
                  <a:gd name="T6" fmla="*/ 9 w 51"/>
                  <a:gd name="T7" fmla="*/ 52 h 84"/>
                  <a:gd name="T8" fmla="*/ 9 w 51"/>
                  <a:gd name="T9" fmla="*/ 84 h 84"/>
                  <a:gd name="T10" fmla="*/ 0 w 51"/>
                  <a:gd name="T11" fmla="*/ 84 h 84"/>
                  <a:gd name="T12" fmla="*/ 0 w 51"/>
                  <a:gd name="T13" fmla="*/ 0 h 84"/>
                  <a:gd name="T14" fmla="*/ 23 w 51"/>
                  <a:gd name="T15" fmla="*/ 0 h 84"/>
                  <a:gd name="T16" fmla="*/ 44 w 51"/>
                  <a:gd name="T17" fmla="*/ 7 h 84"/>
                  <a:gd name="T18" fmla="*/ 51 w 51"/>
                  <a:gd name="T19" fmla="*/ 25 h 84"/>
                  <a:gd name="T20" fmla="*/ 41 w 51"/>
                  <a:gd name="T21" fmla="*/ 26 h 84"/>
                  <a:gd name="T22" fmla="*/ 21 w 51"/>
                  <a:gd name="T23" fmla="*/ 9 h 84"/>
                  <a:gd name="T24" fmla="*/ 9 w 51"/>
                  <a:gd name="T25" fmla="*/ 9 h 84"/>
                  <a:gd name="T26" fmla="*/ 9 w 51"/>
                  <a:gd name="T27" fmla="*/ 43 h 84"/>
                  <a:gd name="T28" fmla="*/ 20 w 51"/>
                  <a:gd name="T29" fmla="*/ 43 h 84"/>
                  <a:gd name="T30" fmla="*/ 35 w 51"/>
                  <a:gd name="T31" fmla="*/ 39 h 84"/>
                  <a:gd name="T32" fmla="*/ 41 w 51"/>
                  <a:gd name="T33"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84">
                    <a:moveTo>
                      <a:pt x="51" y="25"/>
                    </a:moveTo>
                    <a:cubicBezTo>
                      <a:pt x="51" y="33"/>
                      <a:pt x="48" y="39"/>
                      <a:pt x="43" y="44"/>
                    </a:cubicBezTo>
                    <a:cubicBezTo>
                      <a:pt x="38" y="50"/>
                      <a:pt x="30" y="52"/>
                      <a:pt x="21" y="52"/>
                    </a:cubicBezTo>
                    <a:cubicBezTo>
                      <a:pt x="9" y="52"/>
                      <a:pt x="9" y="52"/>
                      <a:pt x="9" y="52"/>
                    </a:cubicBezTo>
                    <a:cubicBezTo>
                      <a:pt x="9" y="84"/>
                      <a:pt x="9" y="84"/>
                      <a:pt x="9" y="84"/>
                    </a:cubicBezTo>
                    <a:cubicBezTo>
                      <a:pt x="0" y="84"/>
                      <a:pt x="0" y="84"/>
                      <a:pt x="0" y="84"/>
                    </a:cubicBezTo>
                    <a:cubicBezTo>
                      <a:pt x="0" y="0"/>
                      <a:pt x="0" y="0"/>
                      <a:pt x="0" y="0"/>
                    </a:cubicBezTo>
                    <a:cubicBezTo>
                      <a:pt x="23" y="0"/>
                      <a:pt x="23" y="0"/>
                      <a:pt x="23" y="0"/>
                    </a:cubicBezTo>
                    <a:cubicBezTo>
                      <a:pt x="32" y="0"/>
                      <a:pt x="39" y="2"/>
                      <a:pt x="44" y="7"/>
                    </a:cubicBezTo>
                    <a:cubicBezTo>
                      <a:pt x="49" y="11"/>
                      <a:pt x="51" y="17"/>
                      <a:pt x="51" y="25"/>
                    </a:cubicBezTo>
                    <a:close/>
                    <a:moveTo>
                      <a:pt x="41" y="26"/>
                    </a:moveTo>
                    <a:cubicBezTo>
                      <a:pt x="41" y="15"/>
                      <a:pt x="34" y="9"/>
                      <a:pt x="21" y="9"/>
                    </a:cubicBezTo>
                    <a:cubicBezTo>
                      <a:pt x="9" y="9"/>
                      <a:pt x="9" y="9"/>
                      <a:pt x="9" y="9"/>
                    </a:cubicBezTo>
                    <a:cubicBezTo>
                      <a:pt x="9" y="43"/>
                      <a:pt x="9" y="43"/>
                      <a:pt x="9" y="43"/>
                    </a:cubicBezTo>
                    <a:cubicBezTo>
                      <a:pt x="20" y="43"/>
                      <a:pt x="20" y="43"/>
                      <a:pt x="20" y="43"/>
                    </a:cubicBezTo>
                    <a:cubicBezTo>
                      <a:pt x="27" y="43"/>
                      <a:pt x="32" y="42"/>
                      <a:pt x="35" y="39"/>
                    </a:cubicBezTo>
                    <a:cubicBezTo>
                      <a:pt x="39" y="36"/>
                      <a:pt x="41" y="31"/>
                      <a:pt x="41"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4"/>
              <p:cNvSpPr>
                <a:spLocks noEditPoints="1"/>
              </p:cNvSpPr>
              <p:nvPr/>
            </p:nvSpPr>
            <p:spPr bwMode="auto">
              <a:xfrm>
                <a:off x="222931" y="5497479"/>
                <a:ext cx="67410" cy="8051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7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7"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5"/>
              <p:cNvSpPr>
                <a:spLocks noEditPoints="1"/>
              </p:cNvSpPr>
              <p:nvPr/>
            </p:nvSpPr>
            <p:spPr bwMode="auto">
              <a:xfrm>
                <a:off x="300327" y="5497479"/>
                <a:ext cx="75524" cy="80517"/>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1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6" y="60"/>
                      <a:pt x="38" y="63"/>
                      <a:pt x="29" y="63"/>
                    </a:cubicBezTo>
                    <a:cubicBezTo>
                      <a:pt x="20" y="63"/>
                      <a:pt x="13" y="60"/>
                      <a:pt x="8" y="54"/>
                    </a:cubicBezTo>
                    <a:cubicBezTo>
                      <a:pt x="3" y="48"/>
                      <a:pt x="0" y="41"/>
                      <a:pt x="0" y="32"/>
                    </a:cubicBezTo>
                    <a:cubicBezTo>
                      <a:pt x="0" y="21"/>
                      <a:pt x="3" y="13"/>
                      <a:pt x="9" y="8"/>
                    </a:cubicBezTo>
                    <a:cubicBezTo>
                      <a:pt x="14" y="2"/>
                      <a:pt x="21" y="0"/>
                      <a:pt x="31" y="0"/>
                    </a:cubicBezTo>
                    <a:cubicBezTo>
                      <a:pt x="39" y="0"/>
                      <a:pt x="46" y="2"/>
                      <a:pt x="51" y="8"/>
                    </a:cubicBezTo>
                    <a:cubicBezTo>
                      <a:pt x="56" y="14"/>
                      <a:pt x="59" y="21"/>
                      <a:pt x="59" y="31"/>
                    </a:cubicBezTo>
                    <a:close/>
                    <a:moveTo>
                      <a:pt x="49" y="31"/>
                    </a:moveTo>
                    <a:cubicBezTo>
                      <a:pt x="49" y="24"/>
                      <a:pt x="47" y="18"/>
                      <a:pt x="44" y="14"/>
                    </a:cubicBezTo>
                    <a:cubicBezTo>
                      <a:pt x="41"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8"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6"/>
              <p:cNvSpPr>
                <a:spLocks noEditPoints="1"/>
              </p:cNvSpPr>
              <p:nvPr/>
            </p:nvSpPr>
            <p:spPr bwMode="auto">
              <a:xfrm>
                <a:off x="393952" y="5497479"/>
                <a:ext cx="69906" cy="113598"/>
              </a:xfrm>
              <a:custGeom>
                <a:avLst/>
                <a:gdLst>
                  <a:gd name="T0" fmla="*/ 55 w 55"/>
                  <a:gd name="T1" fmla="*/ 29 h 89"/>
                  <a:gd name="T2" fmla="*/ 48 w 55"/>
                  <a:gd name="T3" fmla="*/ 53 h 89"/>
                  <a:gd name="T4" fmla="*/ 28 w 55"/>
                  <a:gd name="T5" fmla="*/ 63 h 89"/>
                  <a:gd name="T6" fmla="*/ 10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10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3" y="47"/>
                      <a:pt x="48" y="53"/>
                    </a:cubicBezTo>
                    <a:cubicBezTo>
                      <a:pt x="43" y="59"/>
                      <a:pt x="36" y="63"/>
                      <a:pt x="28" y="63"/>
                    </a:cubicBezTo>
                    <a:cubicBezTo>
                      <a:pt x="20" y="63"/>
                      <a:pt x="14" y="59"/>
                      <a:pt x="10"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10" y="12"/>
                      <a:pt x="10" y="12"/>
                      <a:pt x="10" y="12"/>
                    </a:cubicBezTo>
                    <a:cubicBezTo>
                      <a:pt x="14" y="4"/>
                      <a:pt x="21" y="0"/>
                      <a:pt x="30" y="0"/>
                    </a:cubicBezTo>
                    <a:cubicBezTo>
                      <a:pt x="38" y="0"/>
                      <a:pt x="44" y="3"/>
                      <a:pt x="49" y="8"/>
                    </a:cubicBezTo>
                    <a:cubicBezTo>
                      <a:pt x="53" y="14"/>
                      <a:pt x="55" y="21"/>
                      <a:pt x="55" y="29"/>
                    </a:cubicBezTo>
                    <a:close/>
                    <a:moveTo>
                      <a:pt x="45" y="29"/>
                    </a:moveTo>
                    <a:cubicBezTo>
                      <a:pt x="45" y="23"/>
                      <a:pt x="43"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7"/>
              <p:cNvSpPr>
                <a:spLocks noChangeArrowheads="1"/>
              </p:cNvSpPr>
              <p:nvPr/>
            </p:nvSpPr>
            <p:spPr bwMode="auto">
              <a:xfrm>
                <a:off x="481958" y="5461902"/>
                <a:ext cx="11235"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8"/>
              <p:cNvSpPr>
                <a:spLocks noEditPoints="1"/>
              </p:cNvSpPr>
              <p:nvPr/>
            </p:nvSpPr>
            <p:spPr bwMode="auto">
              <a:xfrm>
                <a:off x="511294" y="5497479"/>
                <a:ext cx="66161" cy="80517"/>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7 w 52"/>
                  <a:gd name="T21" fmla="*/ 0 h 63"/>
                  <a:gd name="T22" fmla="*/ 46 w 52"/>
                  <a:gd name="T23" fmla="*/ 8 h 63"/>
                  <a:gd name="T24" fmla="*/ 52 w 52"/>
                  <a:gd name="T25" fmla="*/ 29 h 63"/>
                  <a:gd name="T26" fmla="*/ 52 w 52"/>
                  <a:gd name="T27" fmla="*/ 34 h 63"/>
                  <a:gd name="T28" fmla="*/ 42 w 52"/>
                  <a:gd name="T29" fmla="*/ 25 h 63"/>
                  <a:gd name="T30" fmla="*/ 38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2" y="49"/>
                      <a:pt x="0" y="42"/>
                      <a:pt x="0" y="31"/>
                    </a:cubicBezTo>
                    <a:cubicBezTo>
                      <a:pt x="0" y="22"/>
                      <a:pt x="3" y="14"/>
                      <a:pt x="8" y="8"/>
                    </a:cubicBezTo>
                    <a:cubicBezTo>
                      <a:pt x="13" y="2"/>
                      <a:pt x="20" y="0"/>
                      <a:pt x="27" y="0"/>
                    </a:cubicBezTo>
                    <a:cubicBezTo>
                      <a:pt x="36" y="0"/>
                      <a:pt x="42" y="2"/>
                      <a:pt x="46" y="8"/>
                    </a:cubicBezTo>
                    <a:cubicBezTo>
                      <a:pt x="50" y="13"/>
                      <a:pt x="52" y="20"/>
                      <a:pt x="52" y="29"/>
                    </a:cubicBezTo>
                    <a:lnTo>
                      <a:pt x="52" y="34"/>
                    </a:lnTo>
                    <a:close/>
                    <a:moveTo>
                      <a:pt x="42" y="25"/>
                    </a:moveTo>
                    <a:cubicBezTo>
                      <a:pt x="42" y="20"/>
                      <a:pt x="41" y="16"/>
                      <a:pt x="38"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636127" y="5468144"/>
                <a:ext cx="64913" cy="107356"/>
              </a:xfrm>
              <a:custGeom>
                <a:avLst/>
                <a:gdLst>
                  <a:gd name="T0" fmla="*/ 51 w 51"/>
                  <a:gd name="T1" fmla="*/ 25 h 84"/>
                  <a:gd name="T2" fmla="*/ 44 w 51"/>
                  <a:gd name="T3" fmla="*/ 44 h 84"/>
                  <a:gd name="T4" fmla="*/ 21 w 51"/>
                  <a:gd name="T5" fmla="*/ 52 h 84"/>
                  <a:gd name="T6" fmla="*/ 10 w 51"/>
                  <a:gd name="T7" fmla="*/ 52 h 84"/>
                  <a:gd name="T8" fmla="*/ 10 w 51"/>
                  <a:gd name="T9" fmla="*/ 84 h 84"/>
                  <a:gd name="T10" fmla="*/ 0 w 51"/>
                  <a:gd name="T11" fmla="*/ 84 h 84"/>
                  <a:gd name="T12" fmla="*/ 0 w 51"/>
                  <a:gd name="T13" fmla="*/ 0 h 84"/>
                  <a:gd name="T14" fmla="*/ 23 w 51"/>
                  <a:gd name="T15" fmla="*/ 0 h 84"/>
                  <a:gd name="T16" fmla="*/ 44 w 51"/>
                  <a:gd name="T17" fmla="*/ 7 h 84"/>
                  <a:gd name="T18" fmla="*/ 51 w 51"/>
                  <a:gd name="T19" fmla="*/ 25 h 84"/>
                  <a:gd name="T20" fmla="*/ 41 w 51"/>
                  <a:gd name="T21" fmla="*/ 26 h 84"/>
                  <a:gd name="T22" fmla="*/ 21 w 51"/>
                  <a:gd name="T23" fmla="*/ 9 h 84"/>
                  <a:gd name="T24" fmla="*/ 10 w 51"/>
                  <a:gd name="T25" fmla="*/ 9 h 84"/>
                  <a:gd name="T26" fmla="*/ 10 w 51"/>
                  <a:gd name="T27" fmla="*/ 43 h 84"/>
                  <a:gd name="T28" fmla="*/ 20 w 51"/>
                  <a:gd name="T29" fmla="*/ 43 h 84"/>
                  <a:gd name="T30" fmla="*/ 36 w 51"/>
                  <a:gd name="T31" fmla="*/ 39 h 84"/>
                  <a:gd name="T32" fmla="*/ 41 w 51"/>
                  <a:gd name="T33"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84">
                    <a:moveTo>
                      <a:pt x="51" y="25"/>
                    </a:moveTo>
                    <a:cubicBezTo>
                      <a:pt x="51" y="33"/>
                      <a:pt x="49" y="39"/>
                      <a:pt x="44" y="44"/>
                    </a:cubicBezTo>
                    <a:cubicBezTo>
                      <a:pt x="38" y="50"/>
                      <a:pt x="31" y="52"/>
                      <a:pt x="21" y="52"/>
                    </a:cubicBezTo>
                    <a:cubicBezTo>
                      <a:pt x="10" y="52"/>
                      <a:pt x="10" y="52"/>
                      <a:pt x="10" y="52"/>
                    </a:cubicBezTo>
                    <a:cubicBezTo>
                      <a:pt x="10" y="84"/>
                      <a:pt x="10" y="84"/>
                      <a:pt x="10" y="84"/>
                    </a:cubicBezTo>
                    <a:cubicBezTo>
                      <a:pt x="0" y="84"/>
                      <a:pt x="0" y="84"/>
                      <a:pt x="0" y="84"/>
                    </a:cubicBezTo>
                    <a:cubicBezTo>
                      <a:pt x="0" y="0"/>
                      <a:pt x="0" y="0"/>
                      <a:pt x="0" y="0"/>
                    </a:cubicBezTo>
                    <a:cubicBezTo>
                      <a:pt x="23" y="0"/>
                      <a:pt x="23" y="0"/>
                      <a:pt x="23" y="0"/>
                    </a:cubicBezTo>
                    <a:cubicBezTo>
                      <a:pt x="32" y="0"/>
                      <a:pt x="39" y="2"/>
                      <a:pt x="44" y="7"/>
                    </a:cubicBezTo>
                    <a:cubicBezTo>
                      <a:pt x="49" y="11"/>
                      <a:pt x="51" y="17"/>
                      <a:pt x="51" y="25"/>
                    </a:cubicBezTo>
                    <a:close/>
                    <a:moveTo>
                      <a:pt x="41" y="26"/>
                    </a:moveTo>
                    <a:cubicBezTo>
                      <a:pt x="41" y="15"/>
                      <a:pt x="35" y="9"/>
                      <a:pt x="21" y="9"/>
                    </a:cubicBezTo>
                    <a:cubicBezTo>
                      <a:pt x="10" y="9"/>
                      <a:pt x="10" y="9"/>
                      <a:pt x="10" y="9"/>
                    </a:cubicBezTo>
                    <a:cubicBezTo>
                      <a:pt x="10" y="43"/>
                      <a:pt x="10" y="43"/>
                      <a:pt x="10" y="43"/>
                    </a:cubicBezTo>
                    <a:cubicBezTo>
                      <a:pt x="20" y="43"/>
                      <a:pt x="20" y="43"/>
                      <a:pt x="20" y="43"/>
                    </a:cubicBezTo>
                    <a:cubicBezTo>
                      <a:pt x="27" y="43"/>
                      <a:pt x="32" y="42"/>
                      <a:pt x="36" y="39"/>
                    </a:cubicBezTo>
                    <a:cubicBezTo>
                      <a:pt x="39" y="36"/>
                      <a:pt x="41" y="31"/>
                      <a:pt x="41"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noEditPoints="1"/>
              </p:cNvSpPr>
              <p:nvPr/>
            </p:nvSpPr>
            <p:spPr bwMode="auto">
              <a:xfrm>
                <a:off x="707906" y="5497479"/>
                <a:ext cx="74900" cy="80517"/>
              </a:xfrm>
              <a:custGeom>
                <a:avLst/>
                <a:gdLst>
                  <a:gd name="T0" fmla="*/ 59 w 59"/>
                  <a:gd name="T1" fmla="*/ 31 h 63"/>
                  <a:gd name="T2" fmla="*/ 51 w 59"/>
                  <a:gd name="T3" fmla="*/ 54 h 63"/>
                  <a:gd name="T4" fmla="*/ 29 w 59"/>
                  <a:gd name="T5" fmla="*/ 63 h 63"/>
                  <a:gd name="T6" fmla="*/ 7 w 59"/>
                  <a:gd name="T7" fmla="*/ 54 h 63"/>
                  <a:gd name="T8" fmla="*/ 0 w 59"/>
                  <a:gd name="T9" fmla="*/ 32 h 63"/>
                  <a:gd name="T10" fmla="*/ 8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7" y="54"/>
                    </a:cubicBezTo>
                    <a:cubicBezTo>
                      <a:pt x="2" y="48"/>
                      <a:pt x="0" y="41"/>
                      <a:pt x="0" y="32"/>
                    </a:cubicBezTo>
                    <a:cubicBezTo>
                      <a:pt x="0" y="21"/>
                      <a:pt x="3" y="13"/>
                      <a:pt x="8"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1" y="18"/>
                      <a:pt x="10" y="24"/>
                      <a:pt x="10" y="31"/>
                    </a:cubicBezTo>
                    <a:cubicBezTo>
                      <a:pt x="10" y="39"/>
                      <a:pt x="11" y="44"/>
                      <a:pt x="15" y="48"/>
                    </a:cubicBezTo>
                    <a:cubicBezTo>
                      <a:pt x="19" y="52"/>
                      <a:pt x="23"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p:cNvSpPr>
              <p:nvPr/>
            </p:nvSpPr>
            <p:spPr bwMode="auto">
              <a:xfrm>
                <a:off x="790920" y="5475634"/>
                <a:ext cx="44316" cy="101115"/>
              </a:xfrm>
              <a:custGeom>
                <a:avLst/>
                <a:gdLst>
                  <a:gd name="T0" fmla="*/ 35 w 35"/>
                  <a:gd name="T1" fmla="*/ 78 h 79"/>
                  <a:gd name="T2" fmla="*/ 26 w 35"/>
                  <a:gd name="T3" fmla="*/ 79 h 79"/>
                  <a:gd name="T4" fmla="*/ 11 w 35"/>
                  <a:gd name="T5" fmla="*/ 62 h 79"/>
                  <a:gd name="T6" fmla="*/ 11 w 35"/>
                  <a:gd name="T7" fmla="*/ 26 h 79"/>
                  <a:gd name="T8" fmla="*/ 0 w 35"/>
                  <a:gd name="T9" fmla="*/ 26 h 79"/>
                  <a:gd name="T10" fmla="*/ 0 w 35"/>
                  <a:gd name="T11" fmla="*/ 18 h 79"/>
                  <a:gd name="T12" fmla="*/ 11 w 35"/>
                  <a:gd name="T13" fmla="*/ 18 h 79"/>
                  <a:gd name="T14" fmla="*/ 11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1" y="74"/>
                      <a:pt x="11" y="62"/>
                    </a:cubicBezTo>
                    <a:cubicBezTo>
                      <a:pt x="11" y="26"/>
                      <a:pt x="11" y="26"/>
                      <a:pt x="11" y="26"/>
                    </a:cubicBezTo>
                    <a:cubicBezTo>
                      <a:pt x="0" y="26"/>
                      <a:pt x="0" y="26"/>
                      <a:pt x="0" y="26"/>
                    </a:cubicBezTo>
                    <a:cubicBezTo>
                      <a:pt x="0" y="18"/>
                      <a:pt x="0" y="18"/>
                      <a:pt x="0" y="18"/>
                    </a:cubicBezTo>
                    <a:cubicBezTo>
                      <a:pt x="11" y="18"/>
                      <a:pt x="11" y="18"/>
                      <a:pt x="11" y="18"/>
                    </a:cubicBezTo>
                    <a:cubicBezTo>
                      <a:pt x="11" y="3"/>
                      <a:pt x="11" y="3"/>
                      <a:pt x="11" y="3"/>
                    </a:cubicBezTo>
                    <a:cubicBezTo>
                      <a:pt x="14"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4" y="70"/>
                      <a:pt x="26" y="71"/>
                      <a:pt x="29" y="71"/>
                    </a:cubicBezTo>
                    <a:cubicBezTo>
                      <a:pt x="31" y="71"/>
                      <a:pt x="34"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843974" y="5497479"/>
                <a:ext cx="68034" cy="8051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7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7"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p:cNvSpPr>
              <p:nvPr/>
            </p:nvSpPr>
            <p:spPr bwMode="auto">
              <a:xfrm>
                <a:off x="928236" y="5497479"/>
                <a:ext cx="63041" cy="78021"/>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4"/>
              <p:cNvSpPr>
                <a:spLocks/>
              </p:cNvSpPr>
              <p:nvPr/>
            </p:nvSpPr>
            <p:spPr bwMode="auto">
              <a:xfrm>
                <a:off x="1003759" y="5475634"/>
                <a:ext cx="44940" cy="101115"/>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5"/>
              <p:cNvSpPr>
                <a:spLocks noEditPoints="1"/>
              </p:cNvSpPr>
              <p:nvPr/>
            </p:nvSpPr>
            <p:spPr bwMode="auto">
              <a:xfrm>
                <a:off x="1061183" y="5463150"/>
                <a:ext cx="16853" cy="112350"/>
              </a:xfrm>
              <a:custGeom>
                <a:avLst/>
                <a:gdLst>
                  <a:gd name="T0" fmla="*/ 13 w 13"/>
                  <a:gd name="T1" fmla="*/ 7 h 88"/>
                  <a:gd name="T2" fmla="*/ 11 w 13"/>
                  <a:gd name="T3" fmla="*/ 11 h 88"/>
                  <a:gd name="T4" fmla="*/ 7 w 13"/>
                  <a:gd name="T5" fmla="*/ 13 h 88"/>
                  <a:gd name="T6" fmla="*/ 2 w 13"/>
                  <a:gd name="T7" fmla="*/ 11 h 88"/>
                  <a:gd name="T8" fmla="*/ 0 w 13"/>
                  <a:gd name="T9" fmla="*/ 7 h 88"/>
                  <a:gd name="T10" fmla="*/ 2 w 13"/>
                  <a:gd name="T11" fmla="*/ 2 h 88"/>
                  <a:gd name="T12" fmla="*/ 7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7" y="13"/>
                    </a:cubicBezTo>
                    <a:cubicBezTo>
                      <a:pt x="5" y="13"/>
                      <a:pt x="3" y="12"/>
                      <a:pt x="2" y="11"/>
                    </a:cubicBezTo>
                    <a:cubicBezTo>
                      <a:pt x="1" y="10"/>
                      <a:pt x="0" y="8"/>
                      <a:pt x="0" y="7"/>
                    </a:cubicBezTo>
                    <a:cubicBezTo>
                      <a:pt x="0" y="5"/>
                      <a:pt x="1" y="3"/>
                      <a:pt x="2" y="2"/>
                    </a:cubicBezTo>
                    <a:cubicBezTo>
                      <a:pt x="3" y="1"/>
                      <a:pt x="5" y="0"/>
                      <a:pt x="7"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6"/>
              <p:cNvSpPr>
                <a:spLocks noEditPoints="1"/>
              </p:cNvSpPr>
              <p:nvPr/>
            </p:nvSpPr>
            <p:spPr bwMode="auto">
              <a:xfrm>
                <a:off x="1093015" y="5497479"/>
                <a:ext cx="59920" cy="80517"/>
              </a:xfrm>
              <a:custGeom>
                <a:avLst/>
                <a:gdLst>
                  <a:gd name="T0" fmla="*/ 47 w 47"/>
                  <a:gd name="T1" fmla="*/ 61 h 63"/>
                  <a:gd name="T2" fmla="*/ 37 w 47"/>
                  <a:gd name="T3" fmla="*/ 61 h 63"/>
                  <a:gd name="T4" fmla="*/ 37 w 47"/>
                  <a:gd name="T5" fmla="*/ 52 h 63"/>
                  <a:gd name="T6" fmla="*/ 37 w 47"/>
                  <a:gd name="T7" fmla="*/ 52 h 63"/>
                  <a:gd name="T8" fmla="*/ 19 w 47"/>
                  <a:gd name="T9" fmla="*/ 63 h 63"/>
                  <a:gd name="T10" fmla="*/ 4 w 47"/>
                  <a:gd name="T11" fmla="*/ 58 h 63"/>
                  <a:gd name="T12" fmla="*/ 0 w 47"/>
                  <a:gd name="T13" fmla="*/ 45 h 63"/>
                  <a:gd name="T14" fmla="*/ 19 w 47"/>
                  <a:gd name="T15" fmla="*/ 26 h 63"/>
                  <a:gd name="T16" fmla="*/ 37 w 47"/>
                  <a:gd name="T17" fmla="*/ 23 h 63"/>
                  <a:gd name="T18" fmla="*/ 25 w 47"/>
                  <a:gd name="T19" fmla="*/ 8 h 63"/>
                  <a:gd name="T20" fmla="*/ 5 w 47"/>
                  <a:gd name="T21" fmla="*/ 15 h 63"/>
                  <a:gd name="T22" fmla="*/ 5 w 47"/>
                  <a:gd name="T23" fmla="*/ 5 h 63"/>
                  <a:gd name="T24" fmla="*/ 14 w 47"/>
                  <a:gd name="T25" fmla="*/ 2 h 63"/>
                  <a:gd name="T26" fmla="*/ 26 w 47"/>
                  <a:gd name="T27" fmla="*/ 0 h 63"/>
                  <a:gd name="T28" fmla="*/ 47 w 47"/>
                  <a:gd name="T29" fmla="*/ 22 h 63"/>
                  <a:gd name="T30" fmla="*/ 47 w 47"/>
                  <a:gd name="T31" fmla="*/ 61 h 63"/>
                  <a:gd name="T32" fmla="*/ 37 w 47"/>
                  <a:gd name="T33" fmla="*/ 31 h 63"/>
                  <a:gd name="T34" fmla="*/ 23 w 47"/>
                  <a:gd name="T35" fmla="*/ 33 h 63"/>
                  <a:gd name="T36" fmla="*/ 12 w 47"/>
                  <a:gd name="T37" fmla="*/ 37 h 63"/>
                  <a:gd name="T38" fmla="*/ 9 w 47"/>
                  <a:gd name="T39" fmla="*/ 44 h 63"/>
                  <a:gd name="T40" fmla="*/ 13 w 47"/>
                  <a:gd name="T41" fmla="*/ 52 h 63"/>
                  <a:gd name="T42" fmla="*/ 21 w 47"/>
                  <a:gd name="T43" fmla="*/ 54 h 63"/>
                  <a:gd name="T44" fmla="*/ 33 w 47"/>
                  <a:gd name="T45" fmla="*/ 49 h 63"/>
                  <a:gd name="T46" fmla="*/ 37 w 47"/>
                  <a:gd name="T47" fmla="*/ 37 h 63"/>
                  <a:gd name="T48" fmla="*/ 37 w 47"/>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3">
                    <a:moveTo>
                      <a:pt x="47" y="61"/>
                    </a:moveTo>
                    <a:cubicBezTo>
                      <a:pt x="37" y="61"/>
                      <a:pt x="37" y="61"/>
                      <a:pt x="37" y="61"/>
                    </a:cubicBezTo>
                    <a:cubicBezTo>
                      <a:pt x="37" y="52"/>
                      <a:pt x="37" y="52"/>
                      <a:pt x="37" y="52"/>
                    </a:cubicBezTo>
                    <a:cubicBezTo>
                      <a:pt x="37" y="52"/>
                      <a:pt x="37" y="52"/>
                      <a:pt x="37" y="52"/>
                    </a:cubicBezTo>
                    <a:cubicBezTo>
                      <a:pt x="33" y="59"/>
                      <a:pt x="27" y="63"/>
                      <a:pt x="19" y="63"/>
                    </a:cubicBezTo>
                    <a:cubicBezTo>
                      <a:pt x="13" y="63"/>
                      <a:pt x="8" y="61"/>
                      <a:pt x="4" y="58"/>
                    </a:cubicBezTo>
                    <a:cubicBezTo>
                      <a:pt x="1" y="54"/>
                      <a:pt x="0" y="50"/>
                      <a:pt x="0" y="45"/>
                    </a:cubicBezTo>
                    <a:cubicBezTo>
                      <a:pt x="0" y="34"/>
                      <a:pt x="6" y="27"/>
                      <a:pt x="19" y="26"/>
                    </a:cubicBezTo>
                    <a:cubicBezTo>
                      <a:pt x="37" y="23"/>
                      <a:pt x="37" y="23"/>
                      <a:pt x="37" y="23"/>
                    </a:cubicBezTo>
                    <a:cubicBezTo>
                      <a:pt x="37" y="13"/>
                      <a:pt x="33" y="8"/>
                      <a:pt x="25" y="8"/>
                    </a:cubicBezTo>
                    <a:cubicBezTo>
                      <a:pt x="18" y="8"/>
                      <a:pt x="11" y="10"/>
                      <a:pt x="5" y="15"/>
                    </a:cubicBezTo>
                    <a:cubicBezTo>
                      <a:pt x="5" y="5"/>
                      <a:pt x="5" y="5"/>
                      <a:pt x="5" y="5"/>
                    </a:cubicBezTo>
                    <a:cubicBezTo>
                      <a:pt x="7" y="4"/>
                      <a:pt x="10" y="3"/>
                      <a:pt x="14" y="2"/>
                    </a:cubicBezTo>
                    <a:cubicBezTo>
                      <a:pt x="18" y="0"/>
                      <a:pt x="22" y="0"/>
                      <a:pt x="26" y="0"/>
                    </a:cubicBezTo>
                    <a:cubicBezTo>
                      <a:pt x="40" y="0"/>
                      <a:pt x="47" y="7"/>
                      <a:pt x="47" y="22"/>
                    </a:cubicBezTo>
                    <a:lnTo>
                      <a:pt x="47" y="61"/>
                    </a:lnTo>
                    <a:close/>
                    <a:moveTo>
                      <a:pt x="37" y="31"/>
                    </a:moveTo>
                    <a:cubicBezTo>
                      <a:pt x="23" y="33"/>
                      <a:pt x="23" y="33"/>
                      <a:pt x="23" y="33"/>
                    </a:cubicBezTo>
                    <a:cubicBezTo>
                      <a:pt x="18" y="34"/>
                      <a:pt x="14" y="35"/>
                      <a:pt x="12" y="37"/>
                    </a:cubicBezTo>
                    <a:cubicBezTo>
                      <a:pt x="10" y="38"/>
                      <a:pt x="9" y="41"/>
                      <a:pt x="9" y="44"/>
                    </a:cubicBezTo>
                    <a:cubicBezTo>
                      <a:pt x="9" y="47"/>
                      <a:pt x="10" y="50"/>
                      <a:pt x="13" y="52"/>
                    </a:cubicBezTo>
                    <a:cubicBezTo>
                      <a:pt x="15" y="53"/>
                      <a:pt x="17" y="54"/>
                      <a:pt x="21" y="54"/>
                    </a:cubicBezTo>
                    <a:cubicBezTo>
                      <a:pt x="26" y="54"/>
                      <a:pt x="30" y="53"/>
                      <a:pt x="33" y="49"/>
                    </a:cubicBezTo>
                    <a:cubicBezTo>
                      <a:pt x="36" y="46"/>
                      <a:pt x="37" y="42"/>
                      <a:pt x="37" y="37"/>
                    </a:cubicBezTo>
                    <a:lnTo>
                      <a:pt x="37"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7"/>
              <p:cNvSpPr>
                <a:spLocks noChangeArrowheads="1"/>
              </p:cNvSpPr>
              <p:nvPr/>
            </p:nvSpPr>
            <p:spPr bwMode="auto">
              <a:xfrm>
                <a:off x="1174780" y="5461902"/>
                <a:ext cx="12483"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FFFFFF"/>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914400"/>
            <a:ext cx="82296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76200"/>
            <a:ext cx="8229600" cy="639762"/>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126" name="Group 125"/>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557EB9"/>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8" name="Group 207"/>
            <p:cNvGrpSpPr/>
            <p:nvPr userDrawn="1"/>
          </p:nvGrpSpPr>
          <p:grpSpPr>
            <a:xfrm>
              <a:off x="533400" y="6611006"/>
              <a:ext cx="1015724" cy="148567"/>
              <a:chOff x="2235200" y="4672082"/>
              <a:chExt cx="1015724" cy="148567"/>
            </a:xfrm>
          </p:grpSpPr>
          <p:sp>
            <p:nvSpPr>
              <p:cNvPr id="109" name="Freeform 108"/>
              <p:cNvSpPr>
                <a:spLocks/>
              </p:cNvSpPr>
              <p:nvPr/>
            </p:nvSpPr>
            <p:spPr bwMode="auto">
              <a:xfrm>
                <a:off x="2235200" y="4677055"/>
                <a:ext cx="86405" cy="110027"/>
              </a:xfrm>
              <a:custGeom>
                <a:avLst/>
                <a:gdLst>
                  <a:gd name="T0" fmla="*/ 68 w 68"/>
                  <a:gd name="T1" fmla="*/ 79 h 87"/>
                  <a:gd name="T2" fmla="*/ 40 w 68"/>
                  <a:gd name="T3" fmla="*/ 87 h 87"/>
                  <a:gd name="T4" fmla="*/ 11 w 68"/>
                  <a:gd name="T5" fmla="*/ 75 h 87"/>
                  <a:gd name="T6" fmla="*/ 0 w 68"/>
                  <a:gd name="T7" fmla="*/ 44 h 87"/>
                  <a:gd name="T8" fmla="*/ 13 w 68"/>
                  <a:gd name="T9" fmla="*/ 12 h 87"/>
                  <a:gd name="T10" fmla="*/ 44 w 68"/>
                  <a:gd name="T11" fmla="*/ 0 h 87"/>
                  <a:gd name="T12" fmla="*/ 67 w 68"/>
                  <a:gd name="T13" fmla="*/ 4 h 87"/>
                  <a:gd name="T14" fmla="*/ 67 w 68"/>
                  <a:gd name="T15" fmla="*/ 15 h 87"/>
                  <a:gd name="T16" fmla="*/ 43 w 68"/>
                  <a:gd name="T17" fmla="*/ 9 h 87"/>
                  <a:gd name="T18" fmla="*/ 20 w 68"/>
                  <a:gd name="T19" fmla="*/ 18 h 87"/>
                  <a:gd name="T20" fmla="*/ 10 w 68"/>
                  <a:gd name="T21" fmla="*/ 43 h 87"/>
                  <a:gd name="T22" fmla="*/ 19 w 68"/>
                  <a:gd name="T23" fmla="*/ 69 h 87"/>
                  <a:gd name="T24" fmla="*/ 42 w 68"/>
                  <a:gd name="T25" fmla="*/ 78 h 87"/>
                  <a:gd name="T26" fmla="*/ 59 w 68"/>
                  <a:gd name="T27" fmla="*/ 74 h 87"/>
                  <a:gd name="T28" fmla="*/ 59 w 68"/>
                  <a:gd name="T29" fmla="*/ 50 h 87"/>
                  <a:gd name="T30" fmla="*/ 40 w 68"/>
                  <a:gd name="T31" fmla="*/ 50 h 87"/>
                  <a:gd name="T32" fmla="*/ 40 w 68"/>
                  <a:gd name="T33" fmla="*/ 41 h 87"/>
                  <a:gd name="T34" fmla="*/ 68 w 68"/>
                  <a:gd name="T35" fmla="*/ 41 h 87"/>
                  <a:gd name="T36" fmla="*/ 68 w 68"/>
                  <a:gd name="T37" fmla="*/ 7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7">
                    <a:moveTo>
                      <a:pt x="68" y="79"/>
                    </a:moveTo>
                    <a:cubicBezTo>
                      <a:pt x="60" y="84"/>
                      <a:pt x="51" y="87"/>
                      <a:pt x="40" y="87"/>
                    </a:cubicBezTo>
                    <a:cubicBezTo>
                      <a:pt x="28" y="87"/>
                      <a:pt x="19" y="83"/>
                      <a:pt x="11" y="75"/>
                    </a:cubicBezTo>
                    <a:cubicBezTo>
                      <a:pt x="4" y="67"/>
                      <a:pt x="0" y="57"/>
                      <a:pt x="0" y="44"/>
                    </a:cubicBezTo>
                    <a:cubicBezTo>
                      <a:pt x="0" y="31"/>
                      <a:pt x="4" y="20"/>
                      <a:pt x="13" y="12"/>
                    </a:cubicBezTo>
                    <a:cubicBezTo>
                      <a:pt x="21" y="4"/>
                      <a:pt x="31" y="0"/>
                      <a:pt x="44" y="0"/>
                    </a:cubicBezTo>
                    <a:cubicBezTo>
                      <a:pt x="53" y="0"/>
                      <a:pt x="60" y="1"/>
                      <a:pt x="67" y="4"/>
                    </a:cubicBezTo>
                    <a:cubicBezTo>
                      <a:pt x="67" y="15"/>
                      <a:pt x="67" y="15"/>
                      <a:pt x="67" y="15"/>
                    </a:cubicBezTo>
                    <a:cubicBezTo>
                      <a:pt x="60" y="11"/>
                      <a:pt x="52" y="9"/>
                      <a:pt x="43" y="9"/>
                    </a:cubicBezTo>
                    <a:cubicBezTo>
                      <a:pt x="33" y="9"/>
                      <a:pt x="26" y="12"/>
                      <a:pt x="20" y="18"/>
                    </a:cubicBezTo>
                    <a:cubicBezTo>
                      <a:pt x="13" y="25"/>
                      <a:pt x="10" y="33"/>
                      <a:pt x="10" y="43"/>
                    </a:cubicBezTo>
                    <a:cubicBezTo>
                      <a:pt x="10" y="54"/>
                      <a:pt x="13" y="63"/>
                      <a:pt x="19" y="69"/>
                    </a:cubicBezTo>
                    <a:cubicBezTo>
                      <a:pt x="25" y="75"/>
                      <a:pt x="32" y="78"/>
                      <a:pt x="42" y="78"/>
                    </a:cubicBezTo>
                    <a:cubicBezTo>
                      <a:pt x="48" y="78"/>
                      <a:pt x="54" y="76"/>
                      <a:pt x="59" y="74"/>
                    </a:cubicBezTo>
                    <a:cubicBezTo>
                      <a:pt x="59" y="50"/>
                      <a:pt x="59" y="50"/>
                      <a:pt x="59" y="50"/>
                    </a:cubicBezTo>
                    <a:cubicBezTo>
                      <a:pt x="40" y="50"/>
                      <a:pt x="40" y="50"/>
                      <a:pt x="40" y="50"/>
                    </a:cubicBezTo>
                    <a:cubicBezTo>
                      <a:pt x="40" y="41"/>
                      <a:pt x="40" y="41"/>
                      <a:pt x="40" y="41"/>
                    </a:cubicBezTo>
                    <a:cubicBezTo>
                      <a:pt x="68" y="41"/>
                      <a:pt x="68" y="41"/>
                      <a:pt x="68" y="41"/>
                    </a:cubicBezTo>
                    <a:lnTo>
                      <a:pt x="68"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9"/>
              <p:cNvSpPr>
                <a:spLocks/>
              </p:cNvSpPr>
              <p:nvPr/>
            </p:nvSpPr>
            <p:spPr bwMode="auto">
              <a:xfrm>
                <a:off x="2343362" y="4707514"/>
                <a:ext cx="40405" cy="77081"/>
              </a:xfrm>
              <a:custGeom>
                <a:avLst/>
                <a:gdLst>
                  <a:gd name="T0" fmla="*/ 32 w 32"/>
                  <a:gd name="T1" fmla="*/ 11 h 61"/>
                  <a:gd name="T2" fmla="*/ 24 w 32"/>
                  <a:gd name="T3" fmla="*/ 9 h 61"/>
                  <a:gd name="T4" fmla="*/ 15 w 32"/>
                  <a:gd name="T5" fmla="*/ 14 h 61"/>
                  <a:gd name="T6" fmla="*/ 10 w 32"/>
                  <a:gd name="T7" fmla="*/ 31 h 61"/>
                  <a:gd name="T8" fmla="*/ 10 w 32"/>
                  <a:gd name="T9" fmla="*/ 61 h 61"/>
                  <a:gd name="T10" fmla="*/ 0 w 32"/>
                  <a:gd name="T11" fmla="*/ 61 h 61"/>
                  <a:gd name="T12" fmla="*/ 0 w 32"/>
                  <a:gd name="T13" fmla="*/ 1 h 61"/>
                  <a:gd name="T14" fmla="*/ 10 w 32"/>
                  <a:gd name="T15" fmla="*/ 1 h 61"/>
                  <a:gd name="T16" fmla="*/ 10 w 32"/>
                  <a:gd name="T17" fmla="*/ 14 h 61"/>
                  <a:gd name="T18" fmla="*/ 10 w 32"/>
                  <a:gd name="T19" fmla="*/ 14 h 61"/>
                  <a:gd name="T20" fmla="*/ 17 w 32"/>
                  <a:gd name="T21" fmla="*/ 3 h 61"/>
                  <a:gd name="T22" fmla="*/ 26 w 32"/>
                  <a:gd name="T23" fmla="*/ 0 h 61"/>
                  <a:gd name="T24" fmla="*/ 32 w 32"/>
                  <a:gd name="T25" fmla="*/ 1 h 61"/>
                  <a:gd name="T26" fmla="*/ 32 w 32"/>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1">
                    <a:moveTo>
                      <a:pt x="32" y="11"/>
                    </a:moveTo>
                    <a:cubicBezTo>
                      <a:pt x="30" y="10"/>
                      <a:pt x="28" y="9"/>
                      <a:pt x="24" y="9"/>
                    </a:cubicBezTo>
                    <a:cubicBezTo>
                      <a:pt x="21" y="9"/>
                      <a:pt x="17" y="11"/>
                      <a:pt x="15" y="14"/>
                    </a:cubicBezTo>
                    <a:cubicBezTo>
                      <a:pt x="12" y="18"/>
                      <a:pt x="10" y="24"/>
                      <a:pt x="10" y="31"/>
                    </a:cubicBezTo>
                    <a:cubicBezTo>
                      <a:pt x="10" y="61"/>
                      <a:pt x="10" y="61"/>
                      <a:pt x="10" y="61"/>
                    </a:cubicBezTo>
                    <a:cubicBezTo>
                      <a:pt x="0" y="61"/>
                      <a:pt x="0" y="61"/>
                      <a:pt x="0" y="61"/>
                    </a:cubicBezTo>
                    <a:cubicBezTo>
                      <a:pt x="0" y="1"/>
                      <a:pt x="0" y="1"/>
                      <a:pt x="0" y="1"/>
                    </a:cubicBezTo>
                    <a:cubicBezTo>
                      <a:pt x="10" y="1"/>
                      <a:pt x="10" y="1"/>
                      <a:pt x="10" y="1"/>
                    </a:cubicBezTo>
                    <a:cubicBezTo>
                      <a:pt x="10" y="14"/>
                      <a:pt x="10" y="14"/>
                      <a:pt x="10" y="14"/>
                    </a:cubicBezTo>
                    <a:cubicBezTo>
                      <a:pt x="10" y="14"/>
                      <a:pt x="10" y="14"/>
                      <a:pt x="10" y="14"/>
                    </a:cubicBezTo>
                    <a:cubicBezTo>
                      <a:pt x="12" y="9"/>
                      <a:pt x="14" y="6"/>
                      <a:pt x="17" y="3"/>
                    </a:cubicBezTo>
                    <a:cubicBezTo>
                      <a:pt x="20" y="1"/>
                      <a:pt x="23" y="0"/>
                      <a:pt x="26" y="0"/>
                    </a:cubicBezTo>
                    <a:cubicBezTo>
                      <a:pt x="29" y="0"/>
                      <a:pt x="30" y="0"/>
                      <a:pt x="32" y="1"/>
                    </a:cubicBezTo>
                    <a:lnTo>
                      <a:pt x="32"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0"/>
              <p:cNvSpPr>
                <a:spLocks noEditPoints="1"/>
              </p:cNvSpPr>
              <p:nvPr/>
            </p:nvSpPr>
            <p:spPr bwMode="auto">
              <a:xfrm>
                <a:off x="2387497" y="4707514"/>
                <a:ext cx="75216" cy="79567"/>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1"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1"/>
              <p:cNvSpPr>
                <a:spLocks/>
              </p:cNvSpPr>
              <p:nvPr/>
            </p:nvSpPr>
            <p:spPr bwMode="auto">
              <a:xfrm>
                <a:off x="2468928" y="4708758"/>
                <a:ext cx="106918" cy="75837"/>
              </a:xfrm>
              <a:custGeom>
                <a:avLst/>
                <a:gdLst>
                  <a:gd name="T0" fmla="*/ 84 w 84"/>
                  <a:gd name="T1" fmla="*/ 0 h 60"/>
                  <a:gd name="T2" fmla="*/ 66 w 84"/>
                  <a:gd name="T3" fmla="*/ 60 h 60"/>
                  <a:gd name="T4" fmla="*/ 56 w 84"/>
                  <a:gd name="T5" fmla="*/ 60 h 60"/>
                  <a:gd name="T6" fmla="*/ 44 w 84"/>
                  <a:gd name="T7" fmla="*/ 17 h 60"/>
                  <a:gd name="T8" fmla="*/ 43 w 84"/>
                  <a:gd name="T9" fmla="*/ 12 h 60"/>
                  <a:gd name="T10" fmla="*/ 43 w 84"/>
                  <a:gd name="T11" fmla="*/ 12 h 60"/>
                  <a:gd name="T12" fmla="*/ 41 w 84"/>
                  <a:gd name="T13" fmla="*/ 17 h 60"/>
                  <a:gd name="T14" fmla="*/ 28 w 84"/>
                  <a:gd name="T15" fmla="*/ 60 h 60"/>
                  <a:gd name="T16" fmla="*/ 18 w 84"/>
                  <a:gd name="T17" fmla="*/ 60 h 60"/>
                  <a:gd name="T18" fmla="*/ 0 w 84"/>
                  <a:gd name="T19" fmla="*/ 0 h 60"/>
                  <a:gd name="T20" fmla="*/ 10 w 84"/>
                  <a:gd name="T21" fmla="*/ 0 h 60"/>
                  <a:gd name="T22" fmla="*/ 23 w 84"/>
                  <a:gd name="T23" fmla="*/ 45 h 60"/>
                  <a:gd name="T24" fmla="*/ 24 w 84"/>
                  <a:gd name="T25" fmla="*/ 51 h 60"/>
                  <a:gd name="T26" fmla="*/ 24 w 84"/>
                  <a:gd name="T27" fmla="*/ 51 h 60"/>
                  <a:gd name="T28" fmla="*/ 25 w 84"/>
                  <a:gd name="T29" fmla="*/ 45 h 60"/>
                  <a:gd name="T30" fmla="*/ 39 w 84"/>
                  <a:gd name="T31" fmla="*/ 0 h 60"/>
                  <a:gd name="T32" fmla="*/ 48 w 84"/>
                  <a:gd name="T33" fmla="*/ 0 h 60"/>
                  <a:gd name="T34" fmla="*/ 60 w 84"/>
                  <a:gd name="T35" fmla="*/ 45 h 60"/>
                  <a:gd name="T36" fmla="*/ 61 w 84"/>
                  <a:gd name="T37" fmla="*/ 51 h 60"/>
                  <a:gd name="T38" fmla="*/ 62 w 84"/>
                  <a:gd name="T39" fmla="*/ 51 h 60"/>
                  <a:gd name="T40" fmla="*/ 62 w 84"/>
                  <a:gd name="T41" fmla="*/ 45 h 60"/>
                  <a:gd name="T42" fmla="*/ 75 w 84"/>
                  <a:gd name="T43" fmla="*/ 0 h 60"/>
                  <a:gd name="T44" fmla="*/ 84 w 84"/>
                  <a:gd name="T4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60">
                    <a:moveTo>
                      <a:pt x="84" y="0"/>
                    </a:moveTo>
                    <a:cubicBezTo>
                      <a:pt x="66" y="60"/>
                      <a:pt x="66" y="60"/>
                      <a:pt x="66" y="60"/>
                    </a:cubicBezTo>
                    <a:cubicBezTo>
                      <a:pt x="56" y="60"/>
                      <a:pt x="56" y="60"/>
                      <a:pt x="56" y="60"/>
                    </a:cubicBezTo>
                    <a:cubicBezTo>
                      <a:pt x="44" y="17"/>
                      <a:pt x="44" y="17"/>
                      <a:pt x="44" y="17"/>
                    </a:cubicBezTo>
                    <a:cubicBezTo>
                      <a:pt x="43" y="16"/>
                      <a:pt x="43" y="14"/>
                      <a:pt x="43" y="12"/>
                    </a:cubicBezTo>
                    <a:cubicBezTo>
                      <a:pt x="43" y="12"/>
                      <a:pt x="43" y="12"/>
                      <a:pt x="43" y="12"/>
                    </a:cubicBezTo>
                    <a:cubicBezTo>
                      <a:pt x="43" y="13"/>
                      <a:pt x="42" y="15"/>
                      <a:pt x="41" y="17"/>
                    </a:cubicBezTo>
                    <a:cubicBezTo>
                      <a:pt x="28" y="60"/>
                      <a:pt x="28" y="60"/>
                      <a:pt x="28" y="60"/>
                    </a:cubicBezTo>
                    <a:cubicBezTo>
                      <a:pt x="18" y="60"/>
                      <a:pt x="18" y="60"/>
                      <a:pt x="18" y="60"/>
                    </a:cubicBezTo>
                    <a:cubicBezTo>
                      <a:pt x="0" y="0"/>
                      <a:pt x="0" y="0"/>
                      <a:pt x="0" y="0"/>
                    </a:cubicBezTo>
                    <a:cubicBezTo>
                      <a:pt x="10" y="0"/>
                      <a:pt x="10" y="0"/>
                      <a:pt x="10" y="0"/>
                    </a:cubicBezTo>
                    <a:cubicBezTo>
                      <a:pt x="23" y="45"/>
                      <a:pt x="23" y="45"/>
                      <a:pt x="23" y="45"/>
                    </a:cubicBezTo>
                    <a:cubicBezTo>
                      <a:pt x="23" y="47"/>
                      <a:pt x="23" y="49"/>
                      <a:pt x="24" y="51"/>
                    </a:cubicBezTo>
                    <a:cubicBezTo>
                      <a:pt x="24" y="51"/>
                      <a:pt x="24" y="51"/>
                      <a:pt x="24" y="51"/>
                    </a:cubicBezTo>
                    <a:cubicBezTo>
                      <a:pt x="24" y="49"/>
                      <a:pt x="25" y="47"/>
                      <a:pt x="25" y="45"/>
                    </a:cubicBezTo>
                    <a:cubicBezTo>
                      <a:pt x="39" y="0"/>
                      <a:pt x="39" y="0"/>
                      <a:pt x="39" y="0"/>
                    </a:cubicBezTo>
                    <a:cubicBezTo>
                      <a:pt x="48" y="0"/>
                      <a:pt x="48" y="0"/>
                      <a:pt x="48" y="0"/>
                    </a:cubicBezTo>
                    <a:cubicBezTo>
                      <a:pt x="60" y="45"/>
                      <a:pt x="60" y="45"/>
                      <a:pt x="60" y="45"/>
                    </a:cubicBezTo>
                    <a:cubicBezTo>
                      <a:pt x="61" y="47"/>
                      <a:pt x="61" y="49"/>
                      <a:pt x="61" y="51"/>
                    </a:cubicBezTo>
                    <a:cubicBezTo>
                      <a:pt x="62" y="51"/>
                      <a:pt x="62" y="51"/>
                      <a:pt x="62" y="51"/>
                    </a:cubicBezTo>
                    <a:cubicBezTo>
                      <a:pt x="62" y="49"/>
                      <a:pt x="62" y="47"/>
                      <a:pt x="62" y="45"/>
                    </a:cubicBezTo>
                    <a:cubicBezTo>
                      <a:pt x="75" y="0"/>
                      <a:pt x="75" y="0"/>
                      <a:pt x="75" y="0"/>
                    </a:cubicBezTo>
                    <a:lnTo>
                      <a:pt x="8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2"/>
              <p:cNvSpPr>
                <a:spLocks/>
              </p:cNvSpPr>
              <p:nvPr/>
            </p:nvSpPr>
            <p:spPr bwMode="auto">
              <a:xfrm>
                <a:off x="2579576" y="4685758"/>
                <a:ext cx="44756" cy="10008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13"/>
              <p:cNvSpPr>
                <a:spLocks/>
              </p:cNvSpPr>
              <p:nvPr/>
            </p:nvSpPr>
            <p:spPr bwMode="auto">
              <a:xfrm>
                <a:off x="2639252" y="4672082"/>
                <a:ext cx="62162" cy="112513"/>
              </a:xfrm>
              <a:custGeom>
                <a:avLst/>
                <a:gdLst>
                  <a:gd name="T0" fmla="*/ 49 w 49"/>
                  <a:gd name="T1" fmla="*/ 89 h 89"/>
                  <a:gd name="T2" fmla="*/ 40 w 49"/>
                  <a:gd name="T3" fmla="*/ 89 h 89"/>
                  <a:gd name="T4" fmla="*/ 40 w 49"/>
                  <a:gd name="T5" fmla="*/ 55 h 89"/>
                  <a:gd name="T6" fmla="*/ 26 w 49"/>
                  <a:gd name="T7" fmla="*/ 36 h 89"/>
                  <a:gd name="T8" fmla="*/ 14 w 49"/>
                  <a:gd name="T9" fmla="*/ 41 h 89"/>
                  <a:gd name="T10" fmla="*/ 9 w 49"/>
                  <a:gd name="T11" fmla="*/ 55 h 89"/>
                  <a:gd name="T12" fmla="*/ 9 w 49"/>
                  <a:gd name="T13" fmla="*/ 89 h 89"/>
                  <a:gd name="T14" fmla="*/ 0 w 49"/>
                  <a:gd name="T15" fmla="*/ 89 h 89"/>
                  <a:gd name="T16" fmla="*/ 0 w 49"/>
                  <a:gd name="T17" fmla="*/ 0 h 89"/>
                  <a:gd name="T18" fmla="*/ 9 w 49"/>
                  <a:gd name="T19" fmla="*/ 0 h 89"/>
                  <a:gd name="T20" fmla="*/ 9 w 49"/>
                  <a:gd name="T21" fmla="*/ 39 h 89"/>
                  <a:gd name="T22" fmla="*/ 10 w 49"/>
                  <a:gd name="T23" fmla="*/ 39 h 89"/>
                  <a:gd name="T24" fmla="*/ 29 w 49"/>
                  <a:gd name="T25" fmla="*/ 28 h 89"/>
                  <a:gd name="T26" fmla="*/ 49 w 49"/>
                  <a:gd name="T27" fmla="*/ 52 h 89"/>
                  <a:gd name="T28" fmla="*/ 49 w 49"/>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89">
                    <a:moveTo>
                      <a:pt x="49" y="89"/>
                    </a:moveTo>
                    <a:cubicBezTo>
                      <a:pt x="40" y="89"/>
                      <a:pt x="40" y="89"/>
                      <a:pt x="40" y="89"/>
                    </a:cubicBezTo>
                    <a:cubicBezTo>
                      <a:pt x="40" y="55"/>
                      <a:pt x="40" y="55"/>
                      <a:pt x="40" y="55"/>
                    </a:cubicBezTo>
                    <a:cubicBezTo>
                      <a:pt x="40" y="42"/>
                      <a:pt x="35" y="36"/>
                      <a:pt x="26" y="36"/>
                    </a:cubicBezTo>
                    <a:cubicBezTo>
                      <a:pt x="21" y="36"/>
                      <a:pt x="17" y="38"/>
                      <a:pt x="14" y="41"/>
                    </a:cubicBezTo>
                    <a:cubicBezTo>
                      <a:pt x="11" y="45"/>
                      <a:pt x="9" y="49"/>
                      <a:pt x="9" y="55"/>
                    </a:cubicBezTo>
                    <a:cubicBezTo>
                      <a:pt x="9" y="89"/>
                      <a:pt x="9" y="89"/>
                      <a:pt x="9" y="89"/>
                    </a:cubicBezTo>
                    <a:cubicBezTo>
                      <a:pt x="0" y="89"/>
                      <a:pt x="0" y="89"/>
                      <a:pt x="0" y="89"/>
                    </a:cubicBezTo>
                    <a:cubicBezTo>
                      <a:pt x="0" y="0"/>
                      <a:pt x="0" y="0"/>
                      <a:pt x="0" y="0"/>
                    </a:cubicBezTo>
                    <a:cubicBezTo>
                      <a:pt x="9" y="0"/>
                      <a:pt x="9" y="0"/>
                      <a:pt x="9" y="0"/>
                    </a:cubicBezTo>
                    <a:cubicBezTo>
                      <a:pt x="9" y="39"/>
                      <a:pt x="9" y="39"/>
                      <a:pt x="9" y="39"/>
                    </a:cubicBezTo>
                    <a:cubicBezTo>
                      <a:pt x="10" y="39"/>
                      <a:pt x="10" y="39"/>
                      <a:pt x="10" y="39"/>
                    </a:cubicBezTo>
                    <a:cubicBezTo>
                      <a:pt x="14" y="31"/>
                      <a:pt x="21" y="28"/>
                      <a:pt x="29" y="28"/>
                    </a:cubicBezTo>
                    <a:cubicBezTo>
                      <a:pt x="43" y="28"/>
                      <a:pt x="49" y="36"/>
                      <a:pt x="49" y="52"/>
                    </a:cubicBezTo>
                    <a:lnTo>
                      <a:pt x="49" y="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4"/>
              <p:cNvSpPr>
                <a:spLocks/>
              </p:cNvSpPr>
              <p:nvPr/>
            </p:nvSpPr>
            <p:spPr bwMode="auto">
              <a:xfrm>
                <a:off x="2765440" y="4678298"/>
                <a:ext cx="57189" cy="106297"/>
              </a:xfrm>
              <a:custGeom>
                <a:avLst/>
                <a:gdLst>
                  <a:gd name="T0" fmla="*/ 92 w 92"/>
                  <a:gd name="T1" fmla="*/ 171 h 171"/>
                  <a:gd name="T2" fmla="*/ 0 w 92"/>
                  <a:gd name="T3" fmla="*/ 171 h 171"/>
                  <a:gd name="T4" fmla="*/ 0 w 92"/>
                  <a:gd name="T5" fmla="*/ 0 h 171"/>
                  <a:gd name="T6" fmla="*/ 87 w 92"/>
                  <a:gd name="T7" fmla="*/ 0 h 171"/>
                  <a:gd name="T8" fmla="*/ 87 w 92"/>
                  <a:gd name="T9" fmla="*/ 18 h 171"/>
                  <a:gd name="T10" fmla="*/ 20 w 92"/>
                  <a:gd name="T11" fmla="*/ 18 h 171"/>
                  <a:gd name="T12" fmla="*/ 20 w 92"/>
                  <a:gd name="T13" fmla="*/ 75 h 171"/>
                  <a:gd name="T14" fmla="*/ 83 w 92"/>
                  <a:gd name="T15" fmla="*/ 75 h 171"/>
                  <a:gd name="T16" fmla="*/ 83 w 92"/>
                  <a:gd name="T17" fmla="*/ 94 h 171"/>
                  <a:gd name="T18" fmla="*/ 20 w 92"/>
                  <a:gd name="T19" fmla="*/ 94 h 171"/>
                  <a:gd name="T20" fmla="*/ 20 w 92"/>
                  <a:gd name="T21" fmla="*/ 153 h 171"/>
                  <a:gd name="T22" fmla="*/ 92 w 92"/>
                  <a:gd name="T23" fmla="*/ 153 h 171"/>
                  <a:gd name="T24" fmla="*/ 92 w 92"/>
                  <a:gd name="T25"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71">
                    <a:moveTo>
                      <a:pt x="92" y="171"/>
                    </a:moveTo>
                    <a:lnTo>
                      <a:pt x="0" y="171"/>
                    </a:lnTo>
                    <a:lnTo>
                      <a:pt x="0" y="0"/>
                    </a:lnTo>
                    <a:lnTo>
                      <a:pt x="87" y="0"/>
                    </a:lnTo>
                    <a:lnTo>
                      <a:pt x="87" y="18"/>
                    </a:lnTo>
                    <a:lnTo>
                      <a:pt x="20" y="18"/>
                    </a:lnTo>
                    <a:lnTo>
                      <a:pt x="20" y="75"/>
                    </a:lnTo>
                    <a:lnTo>
                      <a:pt x="83" y="75"/>
                    </a:lnTo>
                    <a:lnTo>
                      <a:pt x="83" y="94"/>
                    </a:lnTo>
                    <a:lnTo>
                      <a:pt x="20" y="94"/>
                    </a:lnTo>
                    <a:lnTo>
                      <a:pt x="20" y="153"/>
                    </a:lnTo>
                    <a:lnTo>
                      <a:pt x="92" y="153"/>
                    </a:lnTo>
                    <a:lnTo>
                      <a:pt x="92" y="1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5"/>
              <p:cNvSpPr>
                <a:spLocks/>
              </p:cNvSpPr>
              <p:nvPr/>
            </p:nvSpPr>
            <p:spPr bwMode="auto">
              <a:xfrm>
                <a:off x="2840034" y="4707514"/>
                <a:ext cx="62162" cy="77081"/>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6"/>
              <p:cNvSpPr>
                <a:spLocks noEditPoints="1"/>
              </p:cNvSpPr>
              <p:nvPr/>
            </p:nvSpPr>
            <p:spPr bwMode="auto">
              <a:xfrm>
                <a:off x="2918980" y="4707514"/>
                <a:ext cx="69621" cy="113135"/>
              </a:xfrm>
              <a:custGeom>
                <a:avLst/>
                <a:gdLst>
                  <a:gd name="T0" fmla="*/ 55 w 55"/>
                  <a:gd name="T1" fmla="*/ 56 h 89"/>
                  <a:gd name="T2" fmla="*/ 23 w 55"/>
                  <a:gd name="T3" fmla="*/ 89 h 89"/>
                  <a:gd name="T4" fmla="*/ 4 w 55"/>
                  <a:gd name="T5" fmla="*/ 85 h 89"/>
                  <a:gd name="T6" fmla="*/ 4 w 55"/>
                  <a:gd name="T7" fmla="*/ 76 h 89"/>
                  <a:gd name="T8" fmla="*/ 23 w 55"/>
                  <a:gd name="T9" fmla="*/ 81 h 89"/>
                  <a:gd name="T10" fmla="*/ 45 w 55"/>
                  <a:gd name="T11" fmla="*/ 58 h 89"/>
                  <a:gd name="T12" fmla="*/ 45 w 55"/>
                  <a:gd name="T13" fmla="*/ 51 h 89"/>
                  <a:gd name="T14" fmla="*/ 45 w 55"/>
                  <a:gd name="T15" fmla="*/ 51 h 89"/>
                  <a:gd name="T16" fmla="*/ 25 w 55"/>
                  <a:gd name="T17" fmla="*/ 63 h 89"/>
                  <a:gd name="T18" fmla="*/ 7 w 55"/>
                  <a:gd name="T19" fmla="*/ 55 h 89"/>
                  <a:gd name="T20" fmla="*/ 0 w 55"/>
                  <a:gd name="T21" fmla="*/ 33 h 89"/>
                  <a:gd name="T22" fmla="*/ 7 w 55"/>
                  <a:gd name="T23" fmla="*/ 9 h 89"/>
                  <a:gd name="T24" fmla="*/ 27 w 55"/>
                  <a:gd name="T25" fmla="*/ 0 h 89"/>
                  <a:gd name="T26" fmla="*/ 45 w 55"/>
                  <a:gd name="T27" fmla="*/ 9 h 89"/>
                  <a:gd name="T28" fmla="*/ 45 w 55"/>
                  <a:gd name="T29" fmla="*/ 9 h 89"/>
                  <a:gd name="T30" fmla="*/ 45 w 55"/>
                  <a:gd name="T31" fmla="*/ 1 h 89"/>
                  <a:gd name="T32" fmla="*/ 55 w 55"/>
                  <a:gd name="T33" fmla="*/ 1 h 89"/>
                  <a:gd name="T34" fmla="*/ 55 w 55"/>
                  <a:gd name="T35" fmla="*/ 56 h 89"/>
                  <a:gd name="T36" fmla="*/ 45 w 55"/>
                  <a:gd name="T37" fmla="*/ 34 h 89"/>
                  <a:gd name="T38" fmla="*/ 45 w 55"/>
                  <a:gd name="T39" fmla="*/ 25 h 89"/>
                  <a:gd name="T40" fmla="*/ 41 w 55"/>
                  <a:gd name="T41" fmla="*/ 13 h 89"/>
                  <a:gd name="T42" fmla="*/ 29 w 55"/>
                  <a:gd name="T43" fmla="*/ 8 h 89"/>
                  <a:gd name="T44" fmla="*/ 15 w 55"/>
                  <a:gd name="T45" fmla="*/ 14 h 89"/>
                  <a:gd name="T46" fmla="*/ 10 w 55"/>
                  <a:gd name="T47" fmla="*/ 32 h 89"/>
                  <a:gd name="T48" fmla="*/ 14 w 55"/>
                  <a:gd name="T49" fmla="*/ 48 h 89"/>
                  <a:gd name="T50" fmla="*/ 27 w 55"/>
                  <a:gd name="T51" fmla="*/ 54 h 89"/>
                  <a:gd name="T52" fmla="*/ 40 w 55"/>
                  <a:gd name="T53" fmla="*/ 49 h 89"/>
                  <a:gd name="T54" fmla="*/ 45 w 55"/>
                  <a:gd name="T55"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89">
                    <a:moveTo>
                      <a:pt x="55" y="56"/>
                    </a:moveTo>
                    <a:cubicBezTo>
                      <a:pt x="55" y="78"/>
                      <a:pt x="44" y="89"/>
                      <a:pt x="23" y="89"/>
                    </a:cubicBezTo>
                    <a:cubicBezTo>
                      <a:pt x="16" y="89"/>
                      <a:pt x="9" y="88"/>
                      <a:pt x="4" y="85"/>
                    </a:cubicBezTo>
                    <a:cubicBezTo>
                      <a:pt x="4" y="76"/>
                      <a:pt x="4" y="76"/>
                      <a:pt x="4" y="76"/>
                    </a:cubicBezTo>
                    <a:cubicBezTo>
                      <a:pt x="11" y="79"/>
                      <a:pt x="17" y="81"/>
                      <a:pt x="23" y="81"/>
                    </a:cubicBezTo>
                    <a:cubicBezTo>
                      <a:pt x="38" y="81"/>
                      <a:pt x="45" y="73"/>
                      <a:pt x="45" y="58"/>
                    </a:cubicBezTo>
                    <a:cubicBezTo>
                      <a:pt x="45" y="51"/>
                      <a:pt x="45" y="51"/>
                      <a:pt x="45" y="51"/>
                    </a:cubicBezTo>
                    <a:cubicBezTo>
                      <a:pt x="45" y="51"/>
                      <a:pt x="45" y="51"/>
                      <a:pt x="45" y="51"/>
                    </a:cubicBezTo>
                    <a:cubicBezTo>
                      <a:pt x="41" y="59"/>
                      <a:pt x="34" y="63"/>
                      <a:pt x="25" y="63"/>
                    </a:cubicBezTo>
                    <a:cubicBezTo>
                      <a:pt x="17" y="63"/>
                      <a:pt x="11" y="60"/>
                      <a:pt x="7" y="55"/>
                    </a:cubicBezTo>
                    <a:cubicBezTo>
                      <a:pt x="2" y="49"/>
                      <a:pt x="0" y="42"/>
                      <a:pt x="0" y="33"/>
                    </a:cubicBezTo>
                    <a:cubicBezTo>
                      <a:pt x="0" y="23"/>
                      <a:pt x="2" y="15"/>
                      <a:pt x="7" y="9"/>
                    </a:cubicBezTo>
                    <a:cubicBezTo>
                      <a:pt x="12" y="3"/>
                      <a:pt x="19" y="0"/>
                      <a:pt x="27" y="0"/>
                    </a:cubicBezTo>
                    <a:cubicBezTo>
                      <a:pt x="35" y="0"/>
                      <a:pt x="41" y="3"/>
                      <a:pt x="45" y="9"/>
                    </a:cubicBezTo>
                    <a:cubicBezTo>
                      <a:pt x="45" y="9"/>
                      <a:pt x="45" y="9"/>
                      <a:pt x="45" y="9"/>
                    </a:cubicBezTo>
                    <a:cubicBezTo>
                      <a:pt x="45" y="1"/>
                      <a:pt x="45" y="1"/>
                      <a:pt x="45" y="1"/>
                    </a:cubicBezTo>
                    <a:cubicBezTo>
                      <a:pt x="55" y="1"/>
                      <a:pt x="55" y="1"/>
                      <a:pt x="55" y="1"/>
                    </a:cubicBezTo>
                    <a:lnTo>
                      <a:pt x="55" y="56"/>
                    </a:lnTo>
                    <a:close/>
                    <a:moveTo>
                      <a:pt x="45" y="34"/>
                    </a:moveTo>
                    <a:cubicBezTo>
                      <a:pt x="45" y="25"/>
                      <a:pt x="45" y="25"/>
                      <a:pt x="45" y="25"/>
                    </a:cubicBezTo>
                    <a:cubicBezTo>
                      <a:pt x="45" y="20"/>
                      <a:pt x="44" y="16"/>
                      <a:pt x="41" y="13"/>
                    </a:cubicBezTo>
                    <a:cubicBezTo>
                      <a:pt x="37" y="10"/>
                      <a:pt x="33" y="8"/>
                      <a:pt x="29" y="8"/>
                    </a:cubicBezTo>
                    <a:cubicBezTo>
                      <a:pt x="23" y="8"/>
                      <a:pt x="18" y="10"/>
                      <a:pt x="15" y="14"/>
                    </a:cubicBezTo>
                    <a:cubicBezTo>
                      <a:pt x="11" y="18"/>
                      <a:pt x="10" y="25"/>
                      <a:pt x="10" y="32"/>
                    </a:cubicBezTo>
                    <a:cubicBezTo>
                      <a:pt x="10" y="39"/>
                      <a:pt x="11" y="44"/>
                      <a:pt x="14" y="48"/>
                    </a:cubicBezTo>
                    <a:cubicBezTo>
                      <a:pt x="18" y="52"/>
                      <a:pt x="22" y="54"/>
                      <a:pt x="27" y="54"/>
                    </a:cubicBezTo>
                    <a:cubicBezTo>
                      <a:pt x="33" y="54"/>
                      <a:pt x="37" y="53"/>
                      <a:pt x="40" y="49"/>
                    </a:cubicBezTo>
                    <a:cubicBezTo>
                      <a:pt x="44" y="45"/>
                      <a:pt x="45" y="40"/>
                      <a:pt x="45"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7"/>
              <p:cNvSpPr>
                <a:spLocks noEditPoints="1"/>
              </p:cNvSpPr>
              <p:nvPr/>
            </p:nvSpPr>
            <p:spPr bwMode="auto">
              <a:xfrm>
                <a:off x="3010358" y="4673325"/>
                <a:ext cx="16784" cy="111270"/>
              </a:xfrm>
              <a:custGeom>
                <a:avLst/>
                <a:gdLst>
                  <a:gd name="T0" fmla="*/ 13 w 13"/>
                  <a:gd name="T1" fmla="*/ 7 h 88"/>
                  <a:gd name="T2" fmla="*/ 11 w 13"/>
                  <a:gd name="T3" fmla="*/ 11 h 88"/>
                  <a:gd name="T4" fmla="*/ 6 w 13"/>
                  <a:gd name="T5" fmla="*/ 13 h 88"/>
                  <a:gd name="T6" fmla="*/ 2 w 13"/>
                  <a:gd name="T7" fmla="*/ 11 h 88"/>
                  <a:gd name="T8" fmla="*/ 0 w 13"/>
                  <a:gd name="T9" fmla="*/ 7 h 88"/>
                  <a:gd name="T10" fmla="*/ 2 w 13"/>
                  <a:gd name="T11" fmla="*/ 2 h 88"/>
                  <a:gd name="T12" fmla="*/ 6 w 13"/>
                  <a:gd name="T13" fmla="*/ 0 h 88"/>
                  <a:gd name="T14" fmla="*/ 11 w 13"/>
                  <a:gd name="T15" fmla="*/ 2 h 88"/>
                  <a:gd name="T16" fmla="*/ 13 w 13"/>
                  <a:gd name="T17" fmla="*/ 7 h 88"/>
                  <a:gd name="T18" fmla="*/ 11 w 13"/>
                  <a:gd name="T19" fmla="*/ 88 h 88"/>
                  <a:gd name="T20" fmla="*/ 1 w 13"/>
                  <a:gd name="T21" fmla="*/ 88 h 88"/>
                  <a:gd name="T22" fmla="*/ 1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9" y="12"/>
                      <a:pt x="8" y="13"/>
                      <a:pt x="6" y="13"/>
                    </a:cubicBezTo>
                    <a:cubicBezTo>
                      <a:pt x="4" y="13"/>
                      <a:pt x="3" y="12"/>
                      <a:pt x="2" y="11"/>
                    </a:cubicBezTo>
                    <a:cubicBezTo>
                      <a:pt x="1" y="10"/>
                      <a:pt x="0" y="8"/>
                      <a:pt x="0" y="7"/>
                    </a:cubicBezTo>
                    <a:cubicBezTo>
                      <a:pt x="0" y="5"/>
                      <a:pt x="1" y="3"/>
                      <a:pt x="2" y="2"/>
                    </a:cubicBezTo>
                    <a:cubicBezTo>
                      <a:pt x="3" y="1"/>
                      <a:pt x="4" y="0"/>
                      <a:pt x="6" y="0"/>
                    </a:cubicBezTo>
                    <a:cubicBezTo>
                      <a:pt x="8" y="0"/>
                      <a:pt x="9" y="1"/>
                      <a:pt x="11" y="2"/>
                    </a:cubicBezTo>
                    <a:cubicBezTo>
                      <a:pt x="12" y="3"/>
                      <a:pt x="13" y="5"/>
                      <a:pt x="13" y="7"/>
                    </a:cubicBezTo>
                    <a:close/>
                    <a:moveTo>
                      <a:pt x="11" y="88"/>
                    </a:moveTo>
                    <a:cubicBezTo>
                      <a:pt x="1" y="88"/>
                      <a:pt x="1" y="88"/>
                      <a:pt x="1" y="88"/>
                    </a:cubicBezTo>
                    <a:cubicBezTo>
                      <a:pt x="1" y="28"/>
                      <a:pt x="1" y="28"/>
                      <a:pt x="1"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18"/>
              <p:cNvSpPr>
                <a:spLocks/>
              </p:cNvSpPr>
              <p:nvPr/>
            </p:nvSpPr>
            <p:spPr bwMode="auto">
              <a:xfrm>
                <a:off x="3047033" y="4707514"/>
                <a:ext cx="64027" cy="77081"/>
              </a:xfrm>
              <a:custGeom>
                <a:avLst/>
                <a:gdLst>
                  <a:gd name="T0" fmla="*/ 50 w 50"/>
                  <a:gd name="T1" fmla="*/ 61 h 61"/>
                  <a:gd name="T2" fmla="*/ 40 w 50"/>
                  <a:gd name="T3" fmla="*/ 61 h 61"/>
                  <a:gd name="T4" fmla="*/ 40 w 50"/>
                  <a:gd name="T5" fmla="*/ 27 h 61"/>
                  <a:gd name="T6" fmla="*/ 26 w 50"/>
                  <a:gd name="T7" fmla="*/ 8 h 61"/>
                  <a:gd name="T8" fmla="*/ 14 w 50"/>
                  <a:gd name="T9" fmla="*/ 13 h 61"/>
                  <a:gd name="T10" fmla="*/ 10 w 50"/>
                  <a:gd name="T11" fmla="*/ 27 h 61"/>
                  <a:gd name="T12" fmla="*/ 10 w 50"/>
                  <a:gd name="T13" fmla="*/ 61 h 61"/>
                  <a:gd name="T14" fmla="*/ 0 w 50"/>
                  <a:gd name="T15" fmla="*/ 61 h 61"/>
                  <a:gd name="T16" fmla="*/ 0 w 50"/>
                  <a:gd name="T17" fmla="*/ 1 h 61"/>
                  <a:gd name="T18" fmla="*/ 10 w 50"/>
                  <a:gd name="T19" fmla="*/ 1 h 61"/>
                  <a:gd name="T20" fmla="*/ 10 w 50"/>
                  <a:gd name="T21" fmla="*/ 11 h 61"/>
                  <a:gd name="T22" fmla="*/ 10 w 50"/>
                  <a:gd name="T23" fmla="*/ 11 h 61"/>
                  <a:gd name="T24" fmla="*/ 30 w 50"/>
                  <a:gd name="T25" fmla="*/ 0 h 61"/>
                  <a:gd name="T26" fmla="*/ 45 w 50"/>
                  <a:gd name="T27" fmla="*/ 6 h 61"/>
                  <a:gd name="T28" fmla="*/ 50 w 50"/>
                  <a:gd name="T29" fmla="*/ 24 h 61"/>
                  <a:gd name="T30" fmla="*/ 50 w 50"/>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1">
                    <a:moveTo>
                      <a:pt x="50" y="61"/>
                    </a:moveTo>
                    <a:cubicBezTo>
                      <a:pt x="40" y="61"/>
                      <a:pt x="40" y="61"/>
                      <a:pt x="40" y="61"/>
                    </a:cubicBezTo>
                    <a:cubicBezTo>
                      <a:pt x="40" y="27"/>
                      <a:pt x="40" y="27"/>
                      <a:pt x="40" y="27"/>
                    </a:cubicBezTo>
                    <a:cubicBezTo>
                      <a:pt x="40" y="14"/>
                      <a:pt x="36" y="8"/>
                      <a:pt x="26" y="8"/>
                    </a:cubicBezTo>
                    <a:cubicBezTo>
                      <a:pt x="22" y="8"/>
                      <a:pt x="18" y="10"/>
                      <a:pt x="14" y="13"/>
                    </a:cubicBezTo>
                    <a:cubicBezTo>
                      <a:pt x="11" y="17"/>
                      <a:pt x="10" y="21"/>
                      <a:pt x="10" y="27"/>
                    </a:cubicBezTo>
                    <a:cubicBezTo>
                      <a:pt x="10" y="61"/>
                      <a:pt x="10" y="61"/>
                      <a:pt x="10" y="61"/>
                    </a:cubicBezTo>
                    <a:cubicBezTo>
                      <a:pt x="0" y="61"/>
                      <a:pt x="0" y="61"/>
                      <a:pt x="0" y="61"/>
                    </a:cubicBezTo>
                    <a:cubicBezTo>
                      <a:pt x="0" y="1"/>
                      <a:pt x="0" y="1"/>
                      <a:pt x="0" y="1"/>
                    </a:cubicBezTo>
                    <a:cubicBezTo>
                      <a:pt x="10" y="1"/>
                      <a:pt x="10" y="1"/>
                      <a:pt x="10" y="1"/>
                    </a:cubicBezTo>
                    <a:cubicBezTo>
                      <a:pt x="10" y="11"/>
                      <a:pt x="10" y="11"/>
                      <a:pt x="10" y="11"/>
                    </a:cubicBezTo>
                    <a:cubicBezTo>
                      <a:pt x="10" y="11"/>
                      <a:pt x="10" y="11"/>
                      <a:pt x="10" y="11"/>
                    </a:cubicBezTo>
                    <a:cubicBezTo>
                      <a:pt x="14" y="3"/>
                      <a:pt x="21" y="0"/>
                      <a:pt x="30" y="0"/>
                    </a:cubicBezTo>
                    <a:cubicBezTo>
                      <a:pt x="36" y="0"/>
                      <a:pt x="41" y="2"/>
                      <a:pt x="45" y="6"/>
                    </a:cubicBezTo>
                    <a:cubicBezTo>
                      <a:pt x="48" y="10"/>
                      <a:pt x="50" y="17"/>
                      <a:pt x="50" y="24"/>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19"/>
              <p:cNvSpPr>
                <a:spLocks noEditPoints="1"/>
              </p:cNvSpPr>
              <p:nvPr/>
            </p:nvSpPr>
            <p:spPr bwMode="auto">
              <a:xfrm>
                <a:off x="3125979" y="4707514"/>
                <a:ext cx="67757" cy="7956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20"/>
              <p:cNvSpPr>
                <a:spLocks/>
              </p:cNvSpPr>
              <p:nvPr/>
            </p:nvSpPr>
            <p:spPr bwMode="auto">
              <a:xfrm>
                <a:off x="3203681" y="4707514"/>
                <a:ext cx="47243" cy="79567"/>
              </a:xfrm>
              <a:custGeom>
                <a:avLst/>
                <a:gdLst>
                  <a:gd name="T0" fmla="*/ 37 w 37"/>
                  <a:gd name="T1" fmla="*/ 45 h 63"/>
                  <a:gd name="T2" fmla="*/ 32 w 37"/>
                  <a:gd name="T3" fmla="*/ 57 h 63"/>
                  <a:gd name="T4" fmla="*/ 15 w 37"/>
                  <a:gd name="T5" fmla="*/ 63 h 63"/>
                  <a:gd name="T6" fmla="*/ 0 w 37"/>
                  <a:gd name="T7" fmla="*/ 59 h 63"/>
                  <a:gd name="T8" fmla="*/ 0 w 37"/>
                  <a:gd name="T9" fmla="*/ 49 h 63"/>
                  <a:gd name="T10" fmla="*/ 16 w 37"/>
                  <a:gd name="T11" fmla="*/ 54 h 63"/>
                  <a:gd name="T12" fmla="*/ 27 w 37"/>
                  <a:gd name="T13" fmla="*/ 46 h 63"/>
                  <a:gd name="T14" fmla="*/ 25 w 37"/>
                  <a:gd name="T15" fmla="*/ 40 h 63"/>
                  <a:gd name="T16" fmla="*/ 15 w 37"/>
                  <a:gd name="T17" fmla="*/ 35 h 63"/>
                  <a:gd name="T18" fmla="*/ 4 w 37"/>
                  <a:gd name="T19" fmla="*/ 28 h 63"/>
                  <a:gd name="T20" fmla="*/ 0 w 37"/>
                  <a:gd name="T21" fmla="*/ 17 h 63"/>
                  <a:gd name="T22" fmla="*/ 6 w 37"/>
                  <a:gd name="T23" fmla="*/ 5 h 63"/>
                  <a:gd name="T24" fmla="*/ 22 w 37"/>
                  <a:gd name="T25" fmla="*/ 0 h 63"/>
                  <a:gd name="T26" fmla="*/ 34 w 37"/>
                  <a:gd name="T27" fmla="*/ 2 h 63"/>
                  <a:gd name="T28" fmla="*/ 34 w 37"/>
                  <a:gd name="T29" fmla="*/ 12 h 63"/>
                  <a:gd name="T30" fmla="*/ 21 w 37"/>
                  <a:gd name="T31" fmla="*/ 8 h 63"/>
                  <a:gd name="T32" fmla="*/ 13 w 37"/>
                  <a:gd name="T33" fmla="*/ 10 h 63"/>
                  <a:gd name="T34" fmla="*/ 10 w 37"/>
                  <a:gd name="T35" fmla="*/ 16 h 63"/>
                  <a:gd name="T36" fmla="*/ 13 w 37"/>
                  <a:gd name="T37" fmla="*/ 22 h 63"/>
                  <a:gd name="T38" fmla="*/ 22 w 37"/>
                  <a:gd name="T39" fmla="*/ 27 h 63"/>
                  <a:gd name="T40" fmla="*/ 33 w 37"/>
                  <a:gd name="T41" fmla="*/ 34 h 63"/>
                  <a:gd name="T42" fmla="*/ 37 w 37"/>
                  <a:gd name="T4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3">
                    <a:moveTo>
                      <a:pt x="37" y="45"/>
                    </a:moveTo>
                    <a:cubicBezTo>
                      <a:pt x="37" y="50"/>
                      <a:pt x="35" y="54"/>
                      <a:pt x="32" y="57"/>
                    </a:cubicBezTo>
                    <a:cubicBezTo>
                      <a:pt x="28" y="61"/>
                      <a:pt x="22" y="63"/>
                      <a:pt x="15" y="63"/>
                    </a:cubicBezTo>
                    <a:cubicBezTo>
                      <a:pt x="10" y="63"/>
                      <a:pt x="5" y="61"/>
                      <a:pt x="0" y="59"/>
                    </a:cubicBezTo>
                    <a:cubicBezTo>
                      <a:pt x="0" y="49"/>
                      <a:pt x="0" y="49"/>
                      <a:pt x="0" y="49"/>
                    </a:cubicBezTo>
                    <a:cubicBezTo>
                      <a:pt x="5" y="52"/>
                      <a:pt x="10" y="54"/>
                      <a:pt x="16" y="54"/>
                    </a:cubicBezTo>
                    <a:cubicBezTo>
                      <a:pt x="24" y="54"/>
                      <a:pt x="27" y="52"/>
                      <a:pt x="27" y="46"/>
                    </a:cubicBezTo>
                    <a:cubicBezTo>
                      <a:pt x="27" y="44"/>
                      <a:pt x="27" y="42"/>
                      <a:pt x="25" y="40"/>
                    </a:cubicBezTo>
                    <a:cubicBezTo>
                      <a:pt x="23" y="39"/>
                      <a:pt x="20" y="37"/>
                      <a:pt x="15" y="35"/>
                    </a:cubicBezTo>
                    <a:cubicBezTo>
                      <a:pt x="10" y="33"/>
                      <a:pt x="6" y="30"/>
                      <a:pt x="4" y="28"/>
                    </a:cubicBezTo>
                    <a:cubicBezTo>
                      <a:pt x="2" y="25"/>
                      <a:pt x="0" y="22"/>
                      <a:pt x="0" y="17"/>
                    </a:cubicBezTo>
                    <a:cubicBezTo>
                      <a:pt x="0" y="12"/>
                      <a:pt x="2" y="8"/>
                      <a:pt x="6" y="5"/>
                    </a:cubicBezTo>
                    <a:cubicBezTo>
                      <a:pt x="10" y="1"/>
                      <a:pt x="15" y="0"/>
                      <a:pt x="22" y="0"/>
                    </a:cubicBezTo>
                    <a:cubicBezTo>
                      <a:pt x="26" y="0"/>
                      <a:pt x="31" y="1"/>
                      <a:pt x="34" y="2"/>
                    </a:cubicBezTo>
                    <a:cubicBezTo>
                      <a:pt x="34" y="12"/>
                      <a:pt x="34" y="12"/>
                      <a:pt x="34" y="12"/>
                    </a:cubicBezTo>
                    <a:cubicBezTo>
                      <a:pt x="30" y="9"/>
                      <a:pt x="26" y="8"/>
                      <a:pt x="21" y="8"/>
                    </a:cubicBezTo>
                    <a:cubicBezTo>
                      <a:pt x="18" y="8"/>
                      <a:pt x="15" y="9"/>
                      <a:pt x="13" y="10"/>
                    </a:cubicBezTo>
                    <a:cubicBezTo>
                      <a:pt x="11" y="12"/>
                      <a:pt x="10" y="14"/>
                      <a:pt x="10" y="16"/>
                    </a:cubicBezTo>
                    <a:cubicBezTo>
                      <a:pt x="10" y="19"/>
                      <a:pt x="11" y="21"/>
                      <a:pt x="13" y="22"/>
                    </a:cubicBezTo>
                    <a:cubicBezTo>
                      <a:pt x="14" y="24"/>
                      <a:pt x="17" y="25"/>
                      <a:pt x="22" y="27"/>
                    </a:cubicBezTo>
                    <a:cubicBezTo>
                      <a:pt x="27" y="30"/>
                      <a:pt x="31" y="32"/>
                      <a:pt x="33" y="34"/>
                    </a:cubicBezTo>
                    <a:cubicBezTo>
                      <a:pt x="36" y="37"/>
                      <a:pt x="37" y="41"/>
                      <a:pt x="37"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FFFFFF"/>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65" name="Group 64"/>
          <p:cNvGrpSpPr/>
          <p:nvPr/>
        </p:nvGrpSpPr>
        <p:grpSpPr>
          <a:xfrm>
            <a:off x="1506" y="6449060"/>
            <a:ext cx="2377204" cy="408940"/>
            <a:chOff x="1506" y="6449060"/>
            <a:chExt cx="2377204" cy="408940"/>
          </a:xfrm>
        </p:grpSpPr>
        <p:sp>
          <p:nvSpPr>
            <p:cNvPr id="37" name="Freeform 6"/>
            <p:cNvSpPr>
              <a:spLocks/>
            </p:cNvSpPr>
            <p:nvPr userDrawn="1"/>
          </p:nvSpPr>
          <p:spPr bwMode="auto">
            <a:xfrm>
              <a:off x="1506" y="6449060"/>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EB7C0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212"/>
            <p:cNvGrpSpPr/>
            <p:nvPr userDrawn="1"/>
          </p:nvGrpSpPr>
          <p:grpSpPr>
            <a:xfrm>
              <a:off x="533400" y="6599366"/>
              <a:ext cx="1034373" cy="148567"/>
              <a:chOff x="2235200" y="6159569"/>
              <a:chExt cx="1034373" cy="148567"/>
            </a:xfrm>
          </p:grpSpPr>
          <p:sp>
            <p:nvSpPr>
              <p:cNvPr id="49" name="Freeform 48"/>
              <p:cNvSpPr>
                <a:spLocks/>
              </p:cNvSpPr>
              <p:nvPr/>
            </p:nvSpPr>
            <p:spPr bwMode="auto">
              <a:xfrm>
                <a:off x="2235200" y="6164542"/>
                <a:ext cx="80189" cy="110648"/>
              </a:xfrm>
              <a:custGeom>
                <a:avLst/>
                <a:gdLst>
                  <a:gd name="T0" fmla="*/ 63 w 63"/>
                  <a:gd name="T1" fmla="*/ 82 h 87"/>
                  <a:gd name="T2" fmla="*/ 40 w 63"/>
                  <a:gd name="T3" fmla="*/ 87 h 87"/>
                  <a:gd name="T4" fmla="*/ 11 w 63"/>
                  <a:gd name="T5" fmla="*/ 75 h 87"/>
                  <a:gd name="T6" fmla="*/ 0 w 63"/>
                  <a:gd name="T7" fmla="*/ 45 h 87"/>
                  <a:gd name="T8" fmla="*/ 13 w 63"/>
                  <a:gd name="T9" fmla="*/ 12 h 87"/>
                  <a:gd name="T10" fmla="*/ 43 w 63"/>
                  <a:gd name="T11" fmla="*/ 0 h 87"/>
                  <a:gd name="T12" fmla="*/ 63 w 63"/>
                  <a:gd name="T13" fmla="*/ 3 h 87"/>
                  <a:gd name="T14" fmla="*/ 63 w 63"/>
                  <a:gd name="T15" fmla="*/ 14 h 87"/>
                  <a:gd name="T16" fmla="*/ 43 w 63"/>
                  <a:gd name="T17" fmla="*/ 9 h 87"/>
                  <a:gd name="T18" fmla="*/ 20 w 63"/>
                  <a:gd name="T19" fmla="*/ 18 h 87"/>
                  <a:gd name="T20" fmla="*/ 10 w 63"/>
                  <a:gd name="T21" fmla="*/ 44 h 87"/>
                  <a:gd name="T22" fmla="*/ 19 w 63"/>
                  <a:gd name="T23" fmla="*/ 69 h 87"/>
                  <a:gd name="T24" fmla="*/ 41 w 63"/>
                  <a:gd name="T25" fmla="*/ 78 h 87"/>
                  <a:gd name="T26" fmla="*/ 63 w 63"/>
                  <a:gd name="T27" fmla="*/ 72 h 87"/>
                  <a:gd name="T28" fmla="*/ 63 w 63"/>
                  <a:gd name="T29"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87">
                    <a:moveTo>
                      <a:pt x="63" y="82"/>
                    </a:moveTo>
                    <a:cubicBezTo>
                      <a:pt x="57" y="85"/>
                      <a:pt x="49" y="87"/>
                      <a:pt x="40" y="87"/>
                    </a:cubicBezTo>
                    <a:cubicBezTo>
                      <a:pt x="28" y="87"/>
                      <a:pt x="18" y="83"/>
                      <a:pt x="11" y="75"/>
                    </a:cubicBezTo>
                    <a:cubicBezTo>
                      <a:pt x="4" y="67"/>
                      <a:pt x="0" y="57"/>
                      <a:pt x="0" y="45"/>
                    </a:cubicBezTo>
                    <a:cubicBezTo>
                      <a:pt x="0" y="31"/>
                      <a:pt x="4" y="20"/>
                      <a:pt x="13" y="12"/>
                    </a:cubicBezTo>
                    <a:cubicBezTo>
                      <a:pt x="21" y="4"/>
                      <a:pt x="31" y="0"/>
                      <a:pt x="43" y="0"/>
                    </a:cubicBezTo>
                    <a:cubicBezTo>
                      <a:pt x="51" y="0"/>
                      <a:pt x="58" y="1"/>
                      <a:pt x="63" y="3"/>
                    </a:cubicBezTo>
                    <a:cubicBezTo>
                      <a:pt x="63" y="14"/>
                      <a:pt x="63" y="14"/>
                      <a:pt x="63" y="14"/>
                    </a:cubicBezTo>
                    <a:cubicBezTo>
                      <a:pt x="57" y="10"/>
                      <a:pt x="50" y="9"/>
                      <a:pt x="43" y="9"/>
                    </a:cubicBezTo>
                    <a:cubicBezTo>
                      <a:pt x="33" y="9"/>
                      <a:pt x="26" y="12"/>
                      <a:pt x="20" y="18"/>
                    </a:cubicBezTo>
                    <a:cubicBezTo>
                      <a:pt x="14" y="24"/>
                      <a:pt x="10" y="33"/>
                      <a:pt x="10" y="44"/>
                    </a:cubicBezTo>
                    <a:cubicBezTo>
                      <a:pt x="10" y="55"/>
                      <a:pt x="13" y="63"/>
                      <a:pt x="19" y="69"/>
                    </a:cubicBezTo>
                    <a:cubicBezTo>
                      <a:pt x="25" y="75"/>
                      <a:pt x="32" y="78"/>
                      <a:pt x="41" y="78"/>
                    </a:cubicBezTo>
                    <a:cubicBezTo>
                      <a:pt x="49" y="78"/>
                      <a:pt x="57" y="76"/>
                      <a:pt x="63" y="72"/>
                    </a:cubicBezTo>
                    <a:lnTo>
                      <a:pt x="63"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2327821" y="6195001"/>
                <a:ext cx="75216" cy="80189"/>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p:cNvSpPr>
              <p:nvPr/>
            </p:nvSpPr>
            <p:spPr bwMode="auto">
              <a:xfrm>
                <a:off x="2421064" y="6195001"/>
                <a:ext cx="107540" cy="77702"/>
              </a:xfrm>
              <a:custGeom>
                <a:avLst/>
                <a:gdLst>
                  <a:gd name="T0" fmla="*/ 85 w 85"/>
                  <a:gd name="T1" fmla="*/ 61 h 61"/>
                  <a:gd name="T2" fmla="*/ 75 w 85"/>
                  <a:gd name="T3" fmla="*/ 61 h 61"/>
                  <a:gd name="T4" fmla="*/ 75 w 85"/>
                  <a:gd name="T5" fmla="*/ 27 h 61"/>
                  <a:gd name="T6" fmla="*/ 72 w 85"/>
                  <a:gd name="T7" fmla="*/ 12 h 61"/>
                  <a:gd name="T8" fmla="*/ 62 w 85"/>
                  <a:gd name="T9" fmla="*/ 8 h 61"/>
                  <a:gd name="T10" fmla="*/ 51 w 85"/>
                  <a:gd name="T11" fmla="*/ 13 h 61"/>
                  <a:gd name="T12" fmla="*/ 47 w 85"/>
                  <a:gd name="T13" fmla="*/ 27 h 61"/>
                  <a:gd name="T14" fmla="*/ 47 w 85"/>
                  <a:gd name="T15" fmla="*/ 61 h 61"/>
                  <a:gd name="T16" fmla="*/ 37 w 85"/>
                  <a:gd name="T17" fmla="*/ 61 h 61"/>
                  <a:gd name="T18" fmla="*/ 37 w 85"/>
                  <a:gd name="T19" fmla="*/ 26 h 61"/>
                  <a:gd name="T20" fmla="*/ 24 w 85"/>
                  <a:gd name="T21" fmla="*/ 8 h 61"/>
                  <a:gd name="T22" fmla="*/ 13 w 85"/>
                  <a:gd name="T23" fmla="*/ 13 h 61"/>
                  <a:gd name="T24" fmla="*/ 9 w 85"/>
                  <a:gd name="T25" fmla="*/ 27 h 61"/>
                  <a:gd name="T26" fmla="*/ 9 w 85"/>
                  <a:gd name="T27" fmla="*/ 61 h 61"/>
                  <a:gd name="T28" fmla="*/ 0 w 85"/>
                  <a:gd name="T29" fmla="*/ 61 h 61"/>
                  <a:gd name="T30" fmla="*/ 0 w 85"/>
                  <a:gd name="T31" fmla="*/ 1 h 61"/>
                  <a:gd name="T32" fmla="*/ 9 w 85"/>
                  <a:gd name="T33" fmla="*/ 1 h 61"/>
                  <a:gd name="T34" fmla="*/ 9 w 85"/>
                  <a:gd name="T35" fmla="*/ 11 h 61"/>
                  <a:gd name="T36" fmla="*/ 9 w 85"/>
                  <a:gd name="T37" fmla="*/ 11 h 61"/>
                  <a:gd name="T38" fmla="*/ 28 w 85"/>
                  <a:gd name="T39" fmla="*/ 0 h 61"/>
                  <a:gd name="T40" fmla="*/ 39 w 85"/>
                  <a:gd name="T41" fmla="*/ 3 h 61"/>
                  <a:gd name="T42" fmla="*/ 45 w 85"/>
                  <a:gd name="T43" fmla="*/ 12 h 61"/>
                  <a:gd name="T44" fmla="*/ 65 w 85"/>
                  <a:gd name="T45" fmla="*/ 0 h 61"/>
                  <a:gd name="T46" fmla="*/ 85 w 85"/>
                  <a:gd name="T47" fmla="*/ 24 h 61"/>
                  <a:gd name="T48" fmla="*/ 85 w 85"/>
                  <a:gd name="T4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61">
                    <a:moveTo>
                      <a:pt x="85" y="61"/>
                    </a:moveTo>
                    <a:cubicBezTo>
                      <a:pt x="75" y="61"/>
                      <a:pt x="75" y="61"/>
                      <a:pt x="75" y="61"/>
                    </a:cubicBezTo>
                    <a:cubicBezTo>
                      <a:pt x="75" y="27"/>
                      <a:pt x="75" y="27"/>
                      <a:pt x="75" y="27"/>
                    </a:cubicBezTo>
                    <a:cubicBezTo>
                      <a:pt x="75" y="20"/>
                      <a:pt x="74" y="15"/>
                      <a:pt x="72" y="12"/>
                    </a:cubicBezTo>
                    <a:cubicBezTo>
                      <a:pt x="70" y="9"/>
                      <a:pt x="66" y="8"/>
                      <a:pt x="62" y="8"/>
                    </a:cubicBezTo>
                    <a:cubicBezTo>
                      <a:pt x="58" y="8"/>
                      <a:pt x="54" y="10"/>
                      <a:pt x="51" y="13"/>
                    </a:cubicBezTo>
                    <a:cubicBezTo>
                      <a:pt x="48" y="17"/>
                      <a:pt x="47" y="22"/>
                      <a:pt x="47" y="27"/>
                    </a:cubicBezTo>
                    <a:cubicBezTo>
                      <a:pt x="47" y="61"/>
                      <a:pt x="47" y="61"/>
                      <a:pt x="47" y="61"/>
                    </a:cubicBezTo>
                    <a:cubicBezTo>
                      <a:pt x="37" y="61"/>
                      <a:pt x="37" y="61"/>
                      <a:pt x="37" y="61"/>
                    </a:cubicBezTo>
                    <a:cubicBezTo>
                      <a:pt x="37" y="26"/>
                      <a:pt x="37" y="26"/>
                      <a:pt x="37" y="26"/>
                    </a:cubicBezTo>
                    <a:cubicBezTo>
                      <a:pt x="37" y="14"/>
                      <a:pt x="33" y="8"/>
                      <a:pt x="24" y="8"/>
                    </a:cubicBezTo>
                    <a:cubicBezTo>
                      <a:pt x="20" y="8"/>
                      <a:pt x="16" y="10"/>
                      <a:pt x="13"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8" y="0"/>
                    </a:cubicBezTo>
                    <a:cubicBezTo>
                      <a:pt x="32" y="0"/>
                      <a:pt x="36" y="1"/>
                      <a:pt x="39" y="3"/>
                    </a:cubicBezTo>
                    <a:cubicBezTo>
                      <a:pt x="42" y="5"/>
                      <a:pt x="44" y="8"/>
                      <a:pt x="45" y="12"/>
                    </a:cubicBezTo>
                    <a:cubicBezTo>
                      <a:pt x="50" y="4"/>
                      <a:pt x="56" y="0"/>
                      <a:pt x="65" y="0"/>
                    </a:cubicBezTo>
                    <a:cubicBezTo>
                      <a:pt x="78" y="0"/>
                      <a:pt x="85" y="8"/>
                      <a:pt x="85" y="24"/>
                    </a:cubicBezTo>
                    <a:lnTo>
                      <a:pt x="85"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noEditPoints="1"/>
              </p:cNvSpPr>
              <p:nvPr/>
            </p:nvSpPr>
            <p:spPr bwMode="auto">
              <a:xfrm>
                <a:off x="2550360" y="6195001"/>
                <a:ext cx="70243" cy="113135"/>
              </a:xfrm>
              <a:custGeom>
                <a:avLst/>
                <a:gdLst>
                  <a:gd name="T0" fmla="*/ 55 w 55"/>
                  <a:gd name="T1" fmla="*/ 29 h 89"/>
                  <a:gd name="T2" fmla="*/ 48 w 55"/>
                  <a:gd name="T3" fmla="*/ 53 h 89"/>
                  <a:gd name="T4" fmla="*/ 28 w 55"/>
                  <a:gd name="T5" fmla="*/ 63 h 89"/>
                  <a:gd name="T6" fmla="*/ 10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10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3" y="47"/>
                      <a:pt x="48" y="53"/>
                    </a:cubicBezTo>
                    <a:cubicBezTo>
                      <a:pt x="43" y="59"/>
                      <a:pt x="36" y="63"/>
                      <a:pt x="28" y="63"/>
                    </a:cubicBezTo>
                    <a:cubicBezTo>
                      <a:pt x="20" y="63"/>
                      <a:pt x="14" y="59"/>
                      <a:pt x="10"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10" y="12"/>
                      <a:pt x="10" y="12"/>
                      <a:pt x="10" y="12"/>
                    </a:cubicBezTo>
                    <a:cubicBezTo>
                      <a:pt x="14" y="4"/>
                      <a:pt x="21" y="0"/>
                      <a:pt x="30" y="0"/>
                    </a:cubicBezTo>
                    <a:cubicBezTo>
                      <a:pt x="38" y="0"/>
                      <a:pt x="44" y="3"/>
                      <a:pt x="49" y="8"/>
                    </a:cubicBezTo>
                    <a:cubicBezTo>
                      <a:pt x="53" y="14"/>
                      <a:pt x="55" y="21"/>
                      <a:pt x="55" y="29"/>
                    </a:cubicBezTo>
                    <a:close/>
                    <a:moveTo>
                      <a:pt x="45" y="29"/>
                    </a:moveTo>
                    <a:cubicBezTo>
                      <a:pt x="45" y="23"/>
                      <a:pt x="44"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2631792" y="6195001"/>
                <a:ext cx="65892"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2"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p:cNvSpPr>
              <p:nvPr/>
            </p:nvSpPr>
            <p:spPr bwMode="auto">
              <a:xfrm>
                <a:off x="2705143" y="6173866"/>
                <a:ext cx="44756" cy="10008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4"/>
              <p:cNvSpPr>
                <a:spLocks noEditPoints="1"/>
              </p:cNvSpPr>
              <p:nvPr/>
            </p:nvSpPr>
            <p:spPr bwMode="auto">
              <a:xfrm>
                <a:off x="2758602" y="6195001"/>
                <a:ext cx="66513"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3 w 52"/>
                  <a:gd name="T29" fmla="*/ 25 h 63"/>
                  <a:gd name="T30" fmla="*/ 39 w 52"/>
                  <a:gd name="T31" fmla="*/ 13 h 63"/>
                  <a:gd name="T32" fmla="*/ 28 w 52"/>
                  <a:gd name="T33" fmla="*/ 8 h 63"/>
                  <a:gd name="T34" fmla="*/ 16 w 52"/>
                  <a:gd name="T35" fmla="*/ 13 h 63"/>
                  <a:gd name="T36" fmla="*/ 10 w 52"/>
                  <a:gd name="T37" fmla="*/ 25 h 63"/>
                  <a:gd name="T38" fmla="*/ 43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3" y="25"/>
                    </a:moveTo>
                    <a:cubicBezTo>
                      <a:pt x="42"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5"/>
              <p:cNvSpPr>
                <a:spLocks noEditPoints="1"/>
              </p:cNvSpPr>
              <p:nvPr/>
            </p:nvSpPr>
            <p:spPr bwMode="auto">
              <a:xfrm>
                <a:off x="2883548" y="6165786"/>
                <a:ext cx="68378" cy="106918"/>
              </a:xfrm>
              <a:custGeom>
                <a:avLst/>
                <a:gdLst>
                  <a:gd name="T0" fmla="*/ 54 w 54"/>
                  <a:gd name="T1" fmla="*/ 84 h 84"/>
                  <a:gd name="T2" fmla="*/ 42 w 54"/>
                  <a:gd name="T3" fmla="*/ 84 h 84"/>
                  <a:gd name="T4" fmla="*/ 31 w 54"/>
                  <a:gd name="T5" fmla="*/ 59 h 84"/>
                  <a:gd name="T6" fmla="*/ 19 w 54"/>
                  <a:gd name="T7" fmla="*/ 48 h 84"/>
                  <a:gd name="T8" fmla="*/ 10 w 54"/>
                  <a:gd name="T9" fmla="*/ 48 h 84"/>
                  <a:gd name="T10" fmla="*/ 10 w 54"/>
                  <a:gd name="T11" fmla="*/ 84 h 84"/>
                  <a:gd name="T12" fmla="*/ 0 w 54"/>
                  <a:gd name="T13" fmla="*/ 84 h 84"/>
                  <a:gd name="T14" fmla="*/ 0 w 54"/>
                  <a:gd name="T15" fmla="*/ 0 h 84"/>
                  <a:gd name="T16" fmla="*/ 25 w 54"/>
                  <a:gd name="T17" fmla="*/ 0 h 84"/>
                  <a:gd name="T18" fmla="*/ 45 w 54"/>
                  <a:gd name="T19" fmla="*/ 7 h 84"/>
                  <a:gd name="T20" fmla="*/ 51 w 54"/>
                  <a:gd name="T21" fmla="*/ 22 h 84"/>
                  <a:gd name="T22" fmla="*/ 46 w 54"/>
                  <a:gd name="T23" fmla="*/ 38 h 84"/>
                  <a:gd name="T24" fmla="*/ 32 w 54"/>
                  <a:gd name="T25" fmla="*/ 46 h 84"/>
                  <a:gd name="T26" fmla="*/ 32 w 54"/>
                  <a:gd name="T27" fmla="*/ 46 h 84"/>
                  <a:gd name="T28" fmla="*/ 41 w 54"/>
                  <a:gd name="T29" fmla="*/ 56 h 84"/>
                  <a:gd name="T30" fmla="*/ 54 w 54"/>
                  <a:gd name="T31" fmla="*/ 84 h 84"/>
                  <a:gd name="T32" fmla="*/ 41 w 54"/>
                  <a:gd name="T33" fmla="*/ 23 h 84"/>
                  <a:gd name="T34" fmla="*/ 36 w 54"/>
                  <a:gd name="T35" fmla="*/ 13 h 84"/>
                  <a:gd name="T36" fmla="*/ 24 w 54"/>
                  <a:gd name="T37" fmla="*/ 9 h 84"/>
                  <a:gd name="T38" fmla="*/ 10 w 54"/>
                  <a:gd name="T39" fmla="*/ 9 h 84"/>
                  <a:gd name="T40" fmla="*/ 10 w 54"/>
                  <a:gd name="T41" fmla="*/ 39 h 84"/>
                  <a:gd name="T42" fmla="*/ 23 w 54"/>
                  <a:gd name="T43" fmla="*/ 39 h 84"/>
                  <a:gd name="T44" fmla="*/ 36 w 54"/>
                  <a:gd name="T45" fmla="*/ 35 h 84"/>
                  <a:gd name="T46" fmla="*/ 41 w 54"/>
                  <a:gd name="T47"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84">
                    <a:moveTo>
                      <a:pt x="54" y="84"/>
                    </a:moveTo>
                    <a:cubicBezTo>
                      <a:pt x="42" y="84"/>
                      <a:pt x="42" y="84"/>
                      <a:pt x="42" y="84"/>
                    </a:cubicBezTo>
                    <a:cubicBezTo>
                      <a:pt x="31" y="59"/>
                      <a:pt x="31" y="59"/>
                      <a:pt x="31" y="59"/>
                    </a:cubicBezTo>
                    <a:cubicBezTo>
                      <a:pt x="28" y="52"/>
                      <a:pt x="24" y="48"/>
                      <a:pt x="19" y="48"/>
                    </a:cubicBezTo>
                    <a:cubicBezTo>
                      <a:pt x="10" y="48"/>
                      <a:pt x="10" y="48"/>
                      <a:pt x="10" y="48"/>
                    </a:cubicBezTo>
                    <a:cubicBezTo>
                      <a:pt x="10" y="84"/>
                      <a:pt x="10" y="84"/>
                      <a:pt x="10" y="84"/>
                    </a:cubicBezTo>
                    <a:cubicBezTo>
                      <a:pt x="0" y="84"/>
                      <a:pt x="0" y="84"/>
                      <a:pt x="0" y="84"/>
                    </a:cubicBezTo>
                    <a:cubicBezTo>
                      <a:pt x="0" y="0"/>
                      <a:pt x="0" y="0"/>
                      <a:pt x="0" y="0"/>
                    </a:cubicBezTo>
                    <a:cubicBezTo>
                      <a:pt x="25" y="0"/>
                      <a:pt x="25" y="0"/>
                      <a:pt x="25" y="0"/>
                    </a:cubicBezTo>
                    <a:cubicBezTo>
                      <a:pt x="34" y="0"/>
                      <a:pt x="40" y="2"/>
                      <a:pt x="45" y="7"/>
                    </a:cubicBezTo>
                    <a:cubicBezTo>
                      <a:pt x="49" y="10"/>
                      <a:pt x="51" y="16"/>
                      <a:pt x="51" y="22"/>
                    </a:cubicBezTo>
                    <a:cubicBezTo>
                      <a:pt x="51" y="28"/>
                      <a:pt x="49" y="34"/>
                      <a:pt x="46" y="38"/>
                    </a:cubicBezTo>
                    <a:cubicBezTo>
                      <a:pt x="42" y="42"/>
                      <a:pt x="38" y="44"/>
                      <a:pt x="32" y="46"/>
                    </a:cubicBezTo>
                    <a:cubicBezTo>
                      <a:pt x="32" y="46"/>
                      <a:pt x="32" y="46"/>
                      <a:pt x="32" y="46"/>
                    </a:cubicBezTo>
                    <a:cubicBezTo>
                      <a:pt x="35" y="47"/>
                      <a:pt x="38" y="50"/>
                      <a:pt x="41" y="56"/>
                    </a:cubicBezTo>
                    <a:lnTo>
                      <a:pt x="54" y="84"/>
                    </a:lnTo>
                    <a:close/>
                    <a:moveTo>
                      <a:pt x="41" y="23"/>
                    </a:moveTo>
                    <a:cubicBezTo>
                      <a:pt x="41" y="19"/>
                      <a:pt x="39" y="15"/>
                      <a:pt x="36" y="13"/>
                    </a:cubicBezTo>
                    <a:cubicBezTo>
                      <a:pt x="33" y="10"/>
                      <a:pt x="29" y="9"/>
                      <a:pt x="24" y="9"/>
                    </a:cubicBezTo>
                    <a:cubicBezTo>
                      <a:pt x="10" y="9"/>
                      <a:pt x="10" y="9"/>
                      <a:pt x="10" y="9"/>
                    </a:cubicBezTo>
                    <a:cubicBezTo>
                      <a:pt x="10" y="39"/>
                      <a:pt x="10" y="39"/>
                      <a:pt x="10" y="39"/>
                    </a:cubicBezTo>
                    <a:cubicBezTo>
                      <a:pt x="23" y="39"/>
                      <a:pt x="23" y="39"/>
                      <a:pt x="23" y="39"/>
                    </a:cubicBezTo>
                    <a:cubicBezTo>
                      <a:pt x="28" y="39"/>
                      <a:pt x="33" y="38"/>
                      <a:pt x="36" y="35"/>
                    </a:cubicBezTo>
                    <a:cubicBezTo>
                      <a:pt x="39" y="32"/>
                      <a:pt x="41" y="28"/>
                      <a:pt x="41"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6"/>
              <p:cNvSpPr>
                <a:spLocks noEditPoints="1"/>
              </p:cNvSpPr>
              <p:nvPr/>
            </p:nvSpPr>
            <p:spPr bwMode="auto">
              <a:xfrm>
                <a:off x="2961872" y="6195001"/>
                <a:ext cx="67757" cy="80189"/>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7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0" y="13"/>
                      <a:pt x="53" y="20"/>
                      <a:pt x="53" y="29"/>
                    </a:cubicBezTo>
                    <a:lnTo>
                      <a:pt x="53"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7"/>
              <p:cNvSpPr>
                <a:spLocks noEditPoints="1"/>
              </p:cNvSpPr>
              <p:nvPr/>
            </p:nvSpPr>
            <p:spPr bwMode="auto">
              <a:xfrm>
                <a:off x="3038330" y="6195001"/>
                <a:ext cx="60919" cy="80189"/>
              </a:xfrm>
              <a:custGeom>
                <a:avLst/>
                <a:gdLst>
                  <a:gd name="T0" fmla="*/ 48 w 48"/>
                  <a:gd name="T1" fmla="*/ 61 h 63"/>
                  <a:gd name="T2" fmla="*/ 38 w 48"/>
                  <a:gd name="T3" fmla="*/ 61 h 63"/>
                  <a:gd name="T4" fmla="*/ 38 w 48"/>
                  <a:gd name="T5" fmla="*/ 52 h 63"/>
                  <a:gd name="T6" fmla="*/ 38 w 48"/>
                  <a:gd name="T7" fmla="*/ 52 h 63"/>
                  <a:gd name="T8" fmla="*/ 20 w 48"/>
                  <a:gd name="T9" fmla="*/ 63 h 63"/>
                  <a:gd name="T10" fmla="*/ 5 w 48"/>
                  <a:gd name="T11" fmla="*/ 58 h 63"/>
                  <a:gd name="T12" fmla="*/ 0 w 48"/>
                  <a:gd name="T13" fmla="*/ 45 h 63"/>
                  <a:gd name="T14" fmla="*/ 20 w 48"/>
                  <a:gd name="T15" fmla="*/ 26 h 63"/>
                  <a:gd name="T16" fmla="*/ 38 w 48"/>
                  <a:gd name="T17" fmla="*/ 23 h 63"/>
                  <a:gd name="T18" fmla="*/ 26 w 48"/>
                  <a:gd name="T19" fmla="*/ 8 h 63"/>
                  <a:gd name="T20" fmla="*/ 6 w 48"/>
                  <a:gd name="T21" fmla="*/ 15 h 63"/>
                  <a:gd name="T22" fmla="*/ 6 w 48"/>
                  <a:gd name="T23" fmla="*/ 5 h 63"/>
                  <a:gd name="T24" fmla="*/ 15 w 48"/>
                  <a:gd name="T25" fmla="*/ 2 h 63"/>
                  <a:gd name="T26" fmla="*/ 27 w 48"/>
                  <a:gd name="T27" fmla="*/ 0 h 63"/>
                  <a:gd name="T28" fmla="*/ 48 w 48"/>
                  <a:gd name="T29" fmla="*/ 22 h 63"/>
                  <a:gd name="T30" fmla="*/ 48 w 48"/>
                  <a:gd name="T31" fmla="*/ 61 h 63"/>
                  <a:gd name="T32" fmla="*/ 38 w 48"/>
                  <a:gd name="T33" fmla="*/ 31 h 63"/>
                  <a:gd name="T34" fmla="*/ 24 w 48"/>
                  <a:gd name="T35" fmla="*/ 33 h 63"/>
                  <a:gd name="T36" fmla="*/ 13 w 48"/>
                  <a:gd name="T37" fmla="*/ 37 h 63"/>
                  <a:gd name="T38" fmla="*/ 10 w 48"/>
                  <a:gd name="T39" fmla="*/ 44 h 63"/>
                  <a:gd name="T40" fmla="*/ 13 w 48"/>
                  <a:gd name="T41" fmla="*/ 52 h 63"/>
                  <a:gd name="T42" fmla="*/ 22 w 48"/>
                  <a:gd name="T43" fmla="*/ 54 h 63"/>
                  <a:gd name="T44" fmla="*/ 34 w 48"/>
                  <a:gd name="T45" fmla="*/ 49 h 63"/>
                  <a:gd name="T46" fmla="*/ 38 w 48"/>
                  <a:gd name="T47" fmla="*/ 37 h 63"/>
                  <a:gd name="T48" fmla="*/ 38 w 48"/>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63">
                    <a:moveTo>
                      <a:pt x="48" y="61"/>
                    </a:moveTo>
                    <a:cubicBezTo>
                      <a:pt x="38" y="61"/>
                      <a:pt x="38" y="61"/>
                      <a:pt x="38" y="61"/>
                    </a:cubicBezTo>
                    <a:cubicBezTo>
                      <a:pt x="38" y="52"/>
                      <a:pt x="38" y="52"/>
                      <a:pt x="38" y="52"/>
                    </a:cubicBezTo>
                    <a:cubicBezTo>
                      <a:pt x="38" y="52"/>
                      <a:pt x="38" y="52"/>
                      <a:pt x="38" y="52"/>
                    </a:cubicBezTo>
                    <a:cubicBezTo>
                      <a:pt x="34" y="59"/>
                      <a:pt x="28" y="63"/>
                      <a:pt x="20" y="63"/>
                    </a:cubicBezTo>
                    <a:cubicBezTo>
                      <a:pt x="13" y="63"/>
                      <a:pt x="9" y="61"/>
                      <a:pt x="5" y="58"/>
                    </a:cubicBezTo>
                    <a:cubicBezTo>
                      <a:pt x="2" y="54"/>
                      <a:pt x="0" y="50"/>
                      <a:pt x="0" y="45"/>
                    </a:cubicBezTo>
                    <a:cubicBezTo>
                      <a:pt x="0" y="34"/>
                      <a:pt x="7" y="27"/>
                      <a:pt x="20" y="26"/>
                    </a:cubicBezTo>
                    <a:cubicBezTo>
                      <a:pt x="38" y="23"/>
                      <a:pt x="38" y="23"/>
                      <a:pt x="38" y="23"/>
                    </a:cubicBezTo>
                    <a:cubicBezTo>
                      <a:pt x="38" y="13"/>
                      <a:pt x="34" y="8"/>
                      <a:pt x="26" y="8"/>
                    </a:cubicBezTo>
                    <a:cubicBezTo>
                      <a:pt x="19" y="8"/>
                      <a:pt x="12" y="10"/>
                      <a:pt x="6" y="15"/>
                    </a:cubicBezTo>
                    <a:cubicBezTo>
                      <a:pt x="6" y="5"/>
                      <a:pt x="6" y="5"/>
                      <a:pt x="6" y="5"/>
                    </a:cubicBezTo>
                    <a:cubicBezTo>
                      <a:pt x="8" y="4"/>
                      <a:pt x="11" y="3"/>
                      <a:pt x="15" y="2"/>
                    </a:cubicBezTo>
                    <a:cubicBezTo>
                      <a:pt x="19" y="0"/>
                      <a:pt x="23" y="0"/>
                      <a:pt x="27" y="0"/>
                    </a:cubicBezTo>
                    <a:cubicBezTo>
                      <a:pt x="41" y="0"/>
                      <a:pt x="48" y="7"/>
                      <a:pt x="48" y="22"/>
                    </a:cubicBezTo>
                    <a:lnTo>
                      <a:pt x="48" y="61"/>
                    </a:lnTo>
                    <a:close/>
                    <a:moveTo>
                      <a:pt x="38" y="31"/>
                    </a:moveTo>
                    <a:cubicBezTo>
                      <a:pt x="24" y="33"/>
                      <a:pt x="24" y="33"/>
                      <a:pt x="24" y="33"/>
                    </a:cubicBezTo>
                    <a:cubicBezTo>
                      <a:pt x="18" y="34"/>
                      <a:pt x="15" y="35"/>
                      <a:pt x="13" y="37"/>
                    </a:cubicBezTo>
                    <a:cubicBezTo>
                      <a:pt x="11" y="38"/>
                      <a:pt x="10" y="41"/>
                      <a:pt x="10" y="44"/>
                    </a:cubicBezTo>
                    <a:cubicBezTo>
                      <a:pt x="10" y="47"/>
                      <a:pt x="11" y="50"/>
                      <a:pt x="13" y="52"/>
                    </a:cubicBezTo>
                    <a:cubicBezTo>
                      <a:pt x="15" y="53"/>
                      <a:pt x="18" y="54"/>
                      <a:pt x="22" y="54"/>
                    </a:cubicBezTo>
                    <a:cubicBezTo>
                      <a:pt x="27" y="54"/>
                      <a:pt x="31" y="53"/>
                      <a:pt x="34" y="49"/>
                    </a:cubicBezTo>
                    <a:cubicBezTo>
                      <a:pt x="37"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8"/>
              <p:cNvSpPr>
                <a:spLocks noEditPoints="1"/>
              </p:cNvSpPr>
              <p:nvPr/>
            </p:nvSpPr>
            <p:spPr bwMode="auto">
              <a:xfrm>
                <a:off x="3114790" y="6159569"/>
                <a:ext cx="70864" cy="115621"/>
              </a:xfrm>
              <a:custGeom>
                <a:avLst/>
                <a:gdLst>
                  <a:gd name="T0" fmla="*/ 56 w 56"/>
                  <a:gd name="T1" fmla="*/ 89 h 91"/>
                  <a:gd name="T2" fmla="*/ 46 w 56"/>
                  <a:gd name="T3" fmla="*/ 89 h 91"/>
                  <a:gd name="T4" fmla="*/ 46 w 56"/>
                  <a:gd name="T5" fmla="*/ 79 h 91"/>
                  <a:gd name="T6" fmla="*/ 46 w 56"/>
                  <a:gd name="T7" fmla="*/ 79 h 91"/>
                  <a:gd name="T8" fmla="*/ 25 w 56"/>
                  <a:gd name="T9" fmla="*/ 91 h 91"/>
                  <a:gd name="T10" fmla="*/ 7 w 56"/>
                  <a:gd name="T11" fmla="*/ 83 h 91"/>
                  <a:gd name="T12" fmla="*/ 0 w 56"/>
                  <a:gd name="T13" fmla="*/ 61 h 91"/>
                  <a:gd name="T14" fmla="*/ 8 w 56"/>
                  <a:gd name="T15" fmla="*/ 37 h 91"/>
                  <a:gd name="T16" fmla="*/ 28 w 56"/>
                  <a:gd name="T17" fmla="*/ 28 h 91"/>
                  <a:gd name="T18" fmla="*/ 46 w 56"/>
                  <a:gd name="T19" fmla="*/ 37 h 91"/>
                  <a:gd name="T20" fmla="*/ 46 w 56"/>
                  <a:gd name="T21" fmla="*/ 37 h 91"/>
                  <a:gd name="T22" fmla="*/ 46 w 56"/>
                  <a:gd name="T23" fmla="*/ 0 h 91"/>
                  <a:gd name="T24" fmla="*/ 56 w 56"/>
                  <a:gd name="T25" fmla="*/ 0 h 91"/>
                  <a:gd name="T26" fmla="*/ 56 w 56"/>
                  <a:gd name="T27" fmla="*/ 89 h 91"/>
                  <a:gd name="T28" fmla="*/ 46 w 56"/>
                  <a:gd name="T29" fmla="*/ 62 h 91"/>
                  <a:gd name="T30" fmla="*/ 46 w 56"/>
                  <a:gd name="T31" fmla="*/ 53 h 91"/>
                  <a:gd name="T32" fmla="*/ 41 w 56"/>
                  <a:gd name="T33" fmla="*/ 41 h 91"/>
                  <a:gd name="T34" fmla="*/ 29 w 56"/>
                  <a:gd name="T35" fmla="*/ 36 h 91"/>
                  <a:gd name="T36" fmla="*/ 15 w 56"/>
                  <a:gd name="T37" fmla="*/ 42 h 91"/>
                  <a:gd name="T38" fmla="*/ 10 w 56"/>
                  <a:gd name="T39" fmla="*/ 60 h 91"/>
                  <a:gd name="T40" fmla="*/ 15 w 56"/>
                  <a:gd name="T41" fmla="*/ 77 h 91"/>
                  <a:gd name="T42" fmla="*/ 28 w 56"/>
                  <a:gd name="T43" fmla="*/ 82 h 91"/>
                  <a:gd name="T44" fmla="*/ 41 w 56"/>
                  <a:gd name="T45" fmla="*/ 76 h 91"/>
                  <a:gd name="T46" fmla="*/ 46 w 56"/>
                  <a:gd name="T47"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91">
                    <a:moveTo>
                      <a:pt x="56" y="89"/>
                    </a:moveTo>
                    <a:cubicBezTo>
                      <a:pt x="46" y="89"/>
                      <a:pt x="46" y="89"/>
                      <a:pt x="46" y="89"/>
                    </a:cubicBezTo>
                    <a:cubicBezTo>
                      <a:pt x="46" y="79"/>
                      <a:pt x="46" y="79"/>
                      <a:pt x="46" y="79"/>
                    </a:cubicBezTo>
                    <a:cubicBezTo>
                      <a:pt x="46" y="79"/>
                      <a:pt x="46" y="79"/>
                      <a:pt x="46" y="79"/>
                    </a:cubicBezTo>
                    <a:cubicBezTo>
                      <a:pt x="41" y="87"/>
                      <a:pt x="34" y="91"/>
                      <a:pt x="25" y="91"/>
                    </a:cubicBezTo>
                    <a:cubicBezTo>
                      <a:pt x="18" y="91"/>
                      <a:pt x="12" y="88"/>
                      <a:pt x="7" y="83"/>
                    </a:cubicBezTo>
                    <a:cubicBezTo>
                      <a:pt x="3" y="77"/>
                      <a:pt x="0" y="70"/>
                      <a:pt x="0" y="61"/>
                    </a:cubicBezTo>
                    <a:cubicBezTo>
                      <a:pt x="0" y="51"/>
                      <a:pt x="3" y="43"/>
                      <a:pt x="8" y="37"/>
                    </a:cubicBezTo>
                    <a:cubicBezTo>
                      <a:pt x="13" y="31"/>
                      <a:pt x="19" y="28"/>
                      <a:pt x="28" y="28"/>
                    </a:cubicBezTo>
                    <a:cubicBezTo>
                      <a:pt x="36" y="28"/>
                      <a:pt x="42" y="31"/>
                      <a:pt x="46" y="37"/>
                    </a:cubicBezTo>
                    <a:cubicBezTo>
                      <a:pt x="46" y="37"/>
                      <a:pt x="46" y="37"/>
                      <a:pt x="46" y="37"/>
                    </a:cubicBezTo>
                    <a:cubicBezTo>
                      <a:pt x="46" y="0"/>
                      <a:pt x="46" y="0"/>
                      <a:pt x="46" y="0"/>
                    </a:cubicBezTo>
                    <a:cubicBezTo>
                      <a:pt x="56" y="0"/>
                      <a:pt x="56" y="0"/>
                      <a:pt x="56" y="0"/>
                    </a:cubicBezTo>
                    <a:lnTo>
                      <a:pt x="56" y="89"/>
                    </a:lnTo>
                    <a:close/>
                    <a:moveTo>
                      <a:pt x="46" y="62"/>
                    </a:moveTo>
                    <a:cubicBezTo>
                      <a:pt x="46" y="53"/>
                      <a:pt x="46" y="53"/>
                      <a:pt x="46" y="53"/>
                    </a:cubicBezTo>
                    <a:cubicBezTo>
                      <a:pt x="46" y="48"/>
                      <a:pt x="44" y="44"/>
                      <a:pt x="41" y="41"/>
                    </a:cubicBezTo>
                    <a:cubicBezTo>
                      <a:pt x="38" y="38"/>
                      <a:pt x="34" y="36"/>
                      <a:pt x="29" y="36"/>
                    </a:cubicBezTo>
                    <a:cubicBezTo>
                      <a:pt x="23" y="36"/>
                      <a:pt x="18" y="38"/>
                      <a:pt x="15" y="42"/>
                    </a:cubicBezTo>
                    <a:cubicBezTo>
                      <a:pt x="12" y="47"/>
                      <a:pt x="10" y="53"/>
                      <a:pt x="10" y="60"/>
                    </a:cubicBezTo>
                    <a:cubicBezTo>
                      <a:pt x="10" y="67"/>
                      <a:pt x="12" y="73"/>
                      <a:pt x="15" y="77"/>
                    </a:cubicBezTo>
                    <a:cubicBezTo>
                      <a:pt x="18" y="81"/>
                      <a:pt x="23" y="82"/>
                      <a:pt x="28" y="82"/>
                    </a:cubicBezTo>
                    <a:cubicBezTo>
                      <a:pt x="33" y="82"/>
                      <a:pt x="38" y="80"/>
                      <a:pt x="41" y="76"/>
                    </a:cubicBezTo>
                    <a:cubicBezTo>
                      <a:pt x="44" y="73"/>
                      <a:pt x="46" y="68"/>
                      <a:pt x="46"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9"/>
              <p:cNvSpPr>
                <a:spLocks/>
              </p:cNvSpPr>
              <p:nvPr/>
            </p:nvSpPr>
            <p:spPr bwMode="auto">
              <a:xfrm>
                <a:off x="3197465" y="6196245"/>
                <a:ext cx="72108" cy="111891"/>
              </a:xfrm>
              <a:custGeom>
                <a:avLst/>
                <a:gdLst>
                  <a:gd name="T0" fmla="*/ 57 w 57"/>
                  <a:gd name="T1" fmla="*/ 0 h 88"/>
                  <a:gd name="T2" fmla="*/ 29 w 57"/>
                  <a:gd name="T3" fmla="*/ 70 h 88"/>
                  <a:gd name="T4" fmla="*/ 8 w 57"/>
                  <a:gd name="T5" fmla="*/ 88 h 88"/>
                  <a:gd name="T6" fmla="*/ 2 w 57"/>
                  <a:gd name="T7" fmla="*/ 88 h 88"/>
                  <a:gd name="T8" fmla="*/ 2 w 57"/>
                  <a:gd name="T9" fmla="*/ 79 h 88"/>
                  <a:gd name="T10" fmla="*/ 8 w 57"/>
                  <a:gd name="T11" fmla="*/ 80 h 88"/>
                  <a:gd name="T12" fmla="*/ 18 w 57"/>
                  <a:gd name="T13" fmla="*/ 71 h 88"/>
                  <a:gd name="T14" fmla="*/ 23 w 57"/>
                  <a:gd name="T15" fmla="*/ 60 h 88"/>
                  <a:gd name="T16" fmla="*/ 0 w 57"/>
                  <a:gd name="T17" fmla="*/ 0 h 88"/>
                  <a:gd name="T18" fmla="*/ 11 w 57"/>
                  <a:gd name="T19" fmla="*/ 0 h 88"/>
                  <a:gd name="T20" fmla="*/ 27 w 57"/>
                  <a:gd name="T21" fmla="*/ 46 h 88"/>
                  <a:gd name="T22" fmla="*/ 28 w 57"/>
                  <a:gd name="T23" fmla="*/ 51 h 88"/>
                  <a:gd name="T24" fmla="*/ 28 w 57"/>
                  <a:gd name="T25" fmla="*/ 51 h 88"/>
                  <a:gd name="T26" fmla="*/ 30 w 57"/>
                  <a:gd name="T27" fmla="*/ 46 h 88"/>
                  <a:gd name="T28" fmla="*/ 47 w 57"/>
                  <a:gd name="T29" fmla="*/ 0 h 88"/>
                  <a:gd name="T30" fmla="*/ 57 w 57"/>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8">
                    <a:moveTo>
                      <a:pt x="57" y="0"/>
                    </a:moveTo>
                    <a:cubicBezTo>
                      <a:pt x="29" y="70"/>
                      <a:pt x="29" y="70"/>
                      <a:pt x="29" y="70"/>
                    </a:cubicBezTo>
                    <a:cubicBezTo>
                      <a:pt x="24" y="82"/>
                      <a:pt x="17" y="88"/>
                      <a:pt x="8" y="88"/>
                    </a:cubicBezTo>
                    <a:cubicBezTo>
                      <a:pt x="6" y="88"/>
                      <a:pt x="4" y="88"/>
                      <a:pt x="2" y="88"/>
                    </a:cubicBezTo>
                    <a:cubicBezTo>
                      <a:pt x="2" y="79"/>
                      <a:pt x="2" y="79"/>
                      <a:pt x="2" y="79"/>
                    </a:cubicBezTo>
                    <a:cubicBezTo>
                      <a:pt x="4" y="80"/>
                      <a:pt x="6" y="80"/>
                      <a:pt x="8" y="80"/>
                    </a:cubicBezTo>
                    <a:cubicBezTo>
                      <a:pt x="12" y="80"/>
                      <a:pt x="16" y="77"/>
                      <a:pt x="18" y="71"/>
                    </a:cubicBezTo>
                    <a:cubicBezTo>
                      <a:pt x="23" y="60"/>
                      <a:pt x="23" y="60"/>
                      <a:pt x="23" y="60"/>
                    </a:cubicBezTo>
                    <a:cubicBezTo>
                      <a:pt x="0" y="0"/>
                      <a:pt x="0" y="0"/>
                      <a:pt x="0" y="0"/>
                    </a:cubicBezTo>
                    <a:cubicBezTo>
                      <a:pt x="11" y="0"/>
                      <a:pt x="11" y="0"/>
                      <a:pt x="11" y="0"/>
                    </a:cubicBezTo>
                    <a:cubicBezTo>
                      <a:pt x="27" y="46"/>
                      <a:pt x="27" y="46"/>
                      <a:pt x="27" y="46"/>
                    </a:cubicBezTo>
                    <a:cubicBezTo>
                      <a:pt x="27" y="47"/>
                      <a:pt x="27" y="49"/>
                      <a:pt x="28" y="51"/>
                    </a:cubicBezTo>
                    <a:cubicBezTo>
                      <a:pt x="28" y="51"/>
                      <a:pt x="28" y="51"/>
                      <a:pt x="28" y="51"/>
                    </a:cubicBezTo>
                    <a:cubicBezTo>
                      <a:pt x="29" y="50"/>
                      <a:pt x="29" y="48"/>
                      <a:pt x="30" y="46"/>
                    </a:cubicBezTo>
                    <a:cubicBezTo>
                      <a:pt x="47" y="0"/>
                      <a:pt x="47" y="0"/>
                      <a:pt x="47" y="0"/>
                    </a:cubicBezTo>
                    <a:lnTo>
                      <a:pt x="5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FFFFFF"/>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4"/>
            <a:ext cx="8229600" cy="5486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4" name="Group 103"/>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6BBD46"/>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205"/>
            <p:cNvGrpSpPr/>
            <p:nvPr userDrawn="1"/>
          </p:nvGrpSpPr>
          <p:grpSpPr>
            <a:xfrm>
              <a:off x="533400" y="6607832"/>
              <a:ext cx="1470127" cy="148567"/>
              <a:chOff x="2235200" y="3183007"/>
              <a:chExt cx="1470127" cy="148567"/>
            </a:xfrm>
          </p:grpSpPr>
          <p:sp>
            <p:nvSpPr>
              <p:cNvPr id="83" name="Freeform 82"/>
              <p:cNvSpPr>
                <a:spLocks noEditPoints="1"/>
              </p:cNvSpPr>
              <p:nvPr/>
            </p:nvSpPr>
            <p:spPr bwMode="auto">
              <a:xfrm>
                <a:off x="2235200" y="3187980"/>
                <a:ext cx="101945" cy="110648"/>
              </a:xfrm>
              <a:custGeom>
                <a:avLst/>
                <a:gdLst>
                  <a:gd name="T0" fmla="*/ 80 w 80"/>
                  <a:gd name="T1" fmla="*/ 42 h 87"/>
                  <a:gd name="T2" fmla="*/ 69 w 80"/>
                  <a:gd name="T3" fmla="*/ 75 h 87"/>
                  <a:gd name="T4" fmla="*/ 39 w 80"/>
                  <a:gd name="T5" fmla="*/ 87 h 87"/>
                  <a:gd name="T6" fmla="*/ 11 w 80"/>
                  <a:gd name="T7" fmla="*/ 75 h 87"/>
                  <a:gd name="T8" fmla="*/ 0 w 80"/>
                  <a:gd name="T9" fmla="*/ 44 h 87"/>
                  <a:gd name="T10" fmla="*/ 11 w 80"/>
                  <a:gd name="T11" fmla="*/ 12 h 87"/>
                  <a:gd name="T12" fmla="*/ 41 w 80"/>
                  <a:gd name="T13" fmla="*/ 0 h 87"/>
                  <a:gd name="T14" fmla="*/ 69 w 80"/>
                  <a:gd name="T15" fmla="*/ 11 h 87"/>
                  <a:gd name="T16" fmla="*/ 80 w 80"/>
                  <a:gd name="T17" fmla="*/ 42 h 87"/>
                  <a:gd name="T18" fmla="*/ 69 w 80"/>
                  <a:gd name="T19" fmla="*/ 43 h 87"/>
                  <a:gd name="T20" fmla="*/ 61 w 80"/>
                  <a:gd name="T21" fmla="*/ 17 h 87"/>
                  <a:gd name="T22" fmla="*/ 40 w 80"/>
                  <a:gd name="T23" fmla="*/ 9 h 87"/>
                  <a:gd name="T24" fmla="*/ 19 w 80"/>
                  <a:gd name="T25" fmla="*/ 18 h 87"/>
                  <a:gd name="T26" fmla="*/ 10 w 80"/>
                  <a:gd name="T27" fmla="*/ 43 h 87"/>
                  <a:gd name="T28" fmla="*/ 19 w 80"/>
                  <a:gd name="T29" fmla="*/ 68 h 87"/>
                  <a:gd name="T30" fmla="*/ 39 w 80"/>
                  <a:gd name="T31" fmla="*/ 78 h 87"/>
                  <a:gd name="T32" fmla="*/ 61 w 80"/>
                  <a:gd name="T33" fmla="*/ 69 h 87"/>
                  <a:gd name="T34" fmla="*/ 69 w 80"/>
                  <a:gd name="T3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7">
                    <a:moveTo>
                      <a:pt x="80" y="42"/>
                    </a:moveTo>
                    <a:cubicBezTo>
                      <a:pt x="80" y="56"/>
                      <a:pt x="76" y="67"/>
                      <a:pt x="69" y="75"/>
                    </a:cubicBezTo>
                    <a:cubicBezTo>
                      <a:pt x="61" y="83"/>
                      <a:pt x="52" y="87"/>
                      <a:pt x="39" y="87"/>
                    </a:cubicBezTo>
                    <a:cubicBezTo>
                      <a:pt x="27" y="87"/>
                      <a:pt x="18" y="83"/>
                      <a:pt x="11" y="75"/>
                    </a:cubicBezTo>
                    <a:cubicBezTo>
                      <a:pt x="4" y="67"/>
                      <a:pt x="0" y="57"/>
                      <a:pt x="0" y="44"/>
                    </a:cubicBezTo>
                    <a:cubicBezTo>
                      <a:pt x="0" y="31"/>
                      <a:pt x="4" y="20"/>
                      <a:pt x="11" y="12"/>
                    </a:cubicBezTo>
                    <a:cubicBezTo>
                      <a:pt x="18" y="4"/>
                      <a:pt x="28" y="0"/>
                      <a:pt x="41" y="0"/>
                    </a:cubicBezTo>
                    <a:cubicBezTo>
                      <a:pt x="53" y="0"/>
                      <a:pt x="62" y="4"/>
                      <a:pt x="69" y="11"/>
                    </a:cubicBezTo>
                    <a:cubicBezTo>
                      <a:pt x="76" y="19"/>
                      <a:pt x="80" y="29"/>
                      <a:pt x="80" y="42"/>
                    </a:cubicBezTo>
                    <a:close/>
                    <a:moveTo>
                      <a:pt x="69" y="43"/>
                    </a:moveTo>
                    <a:cubicBezTo>
                      <a:pt x="69" y="32"/>
                      <a:pt x="67" y="23"/>
                      <a:pt x="61" y="17"/>
                    </a:cubicBezTo>
                    <a:cubicBezTo>
                      <a:pt x="56" y="11"/>
                      <a:pt x="49" y="9"/>
                      <a:pt x="40" y="9"/>
                    </a:cubicBezTo>
                    <a:cubicBezTo>
                      <a:pt x="31" y="9"/>
                      <a:pt x="24" y="12"/>
                      <a:pt x="19" y="18"/>
                    </a:cubicBezTo>
                    <a:cubicBezTo>
                      <a:pt x="13" y="25"/>
                      <a:pt x="10" y="33"/>
                      <a:pt x="10" y="43"/>
                    </a:cubicBezTo>
                    <a:cubicBezTo>
                      <a:pt x="10" y="54"/>
                      <a:pt x="13" y="62"/>
                      <a:pt x="19" y="68"/>
                    </a:cubicBezTo>
                    <a:cubicBezTo>
                      <a:pt x="24" y="75"/>
                      <a:pt x="31" y="78"/>
                      <a:pt x="39" y="78"/>
                    </a:cubicBezTo>
                    <a:cubicBezTo>
                      <a:pt x="49" y="78"/>
                      <a:pt x="56" y="75"/>
                      <a:pt x="61" y="69"/>
                    </a:cubicBezTo>
                    <a:cubicBezTo>
                      <a:pt x="66" y="63"/>
                      <a:pt x="69" y="54"/>
                      <a:pt x="69"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3"/>
              <p:cNvSpPr>
                <a:spLocks noEditPoints="1"/>
              </p:cNvSpPr>
              <p:nvPr/>
            </p:nvSpPr>
            <p:spPr bwMode="auto">
              <a:xfrm>
                <a:off x="2354551" y="3218439"/>
                <a:ext cx="70243" cy="113135"/>
              </a:xfrm>
              <a:custGeom>
                <a:avLst/>
                <a:gdLst>
                  <a:gd name="T0" fmla="*/ 55 w 55"/>
                  <a:gd name="T1" fmla="*/ 29 h 89"/>
                  <a:gd name="T2" fmla="*/ 48 w 55"/>
                  <a:gd name="T3" fmla="*/ 53 h 89"/>
                  <a:gd name="T4" fmla="*/ 27 w 55"/>
                  <a:gd name="T5" fmla="*/ 63 h 89"/>
                  <a:gd name="T6" fmla="*/ 9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9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2" y="47"/>
                      <a:pt x="48" y="53"/>
                    </a:cubicBezTo>
                    <a:cubicBezTo>
                      <a:pt x="43" y="59"/>
                      <a:pt x="36" y="63"/>
                      <a:pt x="27" y="63"/>
                    </a:cubicBezTo>
                    <a:cubicBezTo>
                      <a:pt x="20" y="63"/>
                      <a:pt x="14" y="59"/>
                      <a:pt x="9"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9" y="12"/>
                      <a:pt x="9" y="12"/>
                      <a:pt x="9" y="12"/>
                    </a:cubicBezTo>
                    <a:cubicBezTo>
                      <a:pt x="14" y="4"/>
                      <a:pt x="21" y="0"/>
                      <a:pt x="30" y="0"/>
                    </a:cubicBezTo>
                    <a:cubicBezTo>
                      <a:pt x="38" y="0"/>
                      <a:pt x="44" y="3"/>
                      <a:pt x="49" y="8"/>
                    </a:cubicBezTo>
                    <a:cubicBezTo>
                      <a:pt x="53" y="14"/>
                      <a:pt x="55" y="21"/>
                      <a:pt x="55" y="29"/>
                    </a:cubicBezTo>
                    <a:close/>
                    <a:moveTo>
                      <a:pt x="45" y="29"/>
                    </a:moveTo>
                    <a:cubicBezTo>
                      <a:pt x="45" y="23"/>
                      <a:pt x="43"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4"/>
              <p:cNvSpPr>
                <a:spLocks noEditPoints="1"/>
              </p:cNvSpPr>
              <p:nvPr/>
            </p:nvSpPr>
            <p:spPr bwMode="auto">
              <a:xfrm>
                <a:off x="2435983" y="3218439"/>
                <a:ext cx="65892" cy="80189"/>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2"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5"/>
              <p:cNvSpPr>
                <a:spLocks/>
              </p:cNvSpPr>
              <p:nvPr/>
            </p:nvSpPr>
            <p:spPr bwMode="auto">
              <a:xfrm>
                <a:off x="2518658" y="3218439"/>
                <a:ext cx="39162" cy="77702"/>
              </a:xfrm>
              <a:custGeom>
                <a:avLst/>
                <a:gdLst>
                  <a:gd name="T0" fmla="*/ 31 w 31"/>
                  <a:gd name="T1" fmla="*/ 11 h 61"/>
                  <a:gd name="T2" fmla="*/ 24 w 31"/>
                  <a:gd name="T3" fmla="*/ 9 h 61"/>
                  <a:gd name="T4" fmla="*/ 14 w 31"/>
                  <a:gd name="T5" fmla="*/ 14 h 61"/>
                  <a:gd name="T6" fmla="*/ 10 w 31"/>
                  <a:gd name="T7" fmla="*/ 31 h 61"/>
                  <a:gd name="T8" fmla="*/ 10 w 31"/>
                  <a:gd name="T9" fmla="*/ 61 h 61"/>
                  <a:gd name="T10" fmla="*/ 0 w 31"/>
                  <a:gd name="T11" fmla="*/ 61 h 61"/>
                  <a:gd name="T12" fmla="*/ 0 w 31"/>
                  <a:gd name="T13" fmla="*/ 1 h 61"/>
                  <a:gd name="T14" fmla="*/ 10 w 31"/>
                  <a:gd name="T15" fmla="*/ 1 h 61"/>
                  <a:gd name="T16" fmla="*/ 10 w 31"/>
                  <a:gd name="T17" fmla="*/ 14 h 61"/>
                  <a:gd name="T18" fmla="*/ 10 w 31"/>
                  <a:gd name="T19" fmla="*/ 14 h 61"/>
                  <a:gd name="T20" fmla="*/ 16 w 31"/>
                  <a:gd name="T21" fmla="*/ 3 h 61"/>
                  <a:gd name="T22" fmla="*/ 26 w 31"/>
                  <a:gd name="T23" fmla="*/ 0 h 61"/>
                  <a:gd name="T24" fmla="*/ 31 w 31"/>
                  <a:gd name="T25" fmla="*/ 1 h 61"/>
                  <a:gd name="T26" fmla="*/ 31 w 31"/>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61">
                    <a:moveTo>
                      <a:pt x="31" y="11"/>
                    </a:moveTo>
                    <a:cubicBezTo>
                      <a:pt x="30" y="10"/>
                      <a:pt x="27" y="9"/>
                      <a:pt x="24" y="9"/>
                    </a:cubicBezTo>
                    <a:cubicBezTo>
                      <a:pt x="20" y="9"/>
                      <a:pt x="17" y="11"/>
                      <a:pt x="14" y="14"/>
                    </a:cubicBezTo>
                    <a:cubicBezTo>
                      <a:pt x="11" y="18"/>
                      <a:pt x="10" y="24"/>
                      <a:pt x="10" y="31"/>
                    </a:cubicBezTo>
                    <a:cubicBezTo>
                      <a:pt x="10" y="61"/>
                      <a:pt x="10" y="61"/>
                      <a:pt x="10" y="61"/>
                    </a:cubicBezTo>
                    <a:cubicBezTo>
                      <a:pt x="0" y="61"/>
                      <a:pt x="0" y="61"/>
                      <a:pt x="0" y="61"/>
                    </a:cubicBezTo>
                    <a:cubicBezTo>
                      <a:pt x="0" y="1"/>
                      <a:pt x="0" y="1"/>
                      <a:pt x="0" y="1"/>
                    </a:cubicBezTo>
                    <a:cubicBezTo>
                      <a:pt x="10" y="1"/>
                      <a:pt x="10" y="1"/>
                      <a:pt x="10" y="1"/>
                    </a:cubicBezTo>
                    <a:cubicBezTo>
                      <a:pt x="10" y="14"/>
                      <a:pt x="10" y="14"/>
                      <a:pt x="10" y="14"/>
                    </a:cubicBezTo>
                    <a:cubicBezTo>
                      <a:pt x="10" y="14"/>
                      <a:pt x="10" y="14"/>
                      <a:pt x="10" y="14"/>
                    </a:cubicBezTo>
                    <a:cubicBezTo>
                      <a:pt x="11" y="9"/>
                      <a:pt x="14" y="6"/>
                      <a:pt x="16" y="3"/>
                    </a:cubicBezTo>
                    <a:cubicBezTo>
                      <a:pt x="19" y="1"/>
                      <a:pt x="22" y="0"/>
                      <a:pt x="26" y="0"/>
                    </a:cubicBezTo>
                    <a:cubicBezTo>
                      <a:pt x="28" y="0"/>
                      <a:pt x="30" y="0"/>
                      <a:pt x="31" y="1"/>
                    </a:cubicBezTo>
                    <a:lnTo>
                      <a:pt x="31"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6"/>
              <p:cNvSpPr>
                <a:spLocks noEditPoints="1"/>
              </p:cNvSpPr>
              <p:nvPr/>
            </p:nvSpPr>
            <p:spPr bwMode="auto">
              <a:xfrm>
                <a:off x="2564658" y="3218439"/>
                <a:ext cx="59675" cy="80189"/>
              </a:xfrm>
              <a:custGeom>
                <a:avLst/>
                <a:gdLst>
                  <a:gd name="T0" fmla="*/ 47 w 47"/>
                  <a:gd name="T1" fmla="*/ 61 h 63"/>
                  <a:gd name="T2" fmla="*/ 38 w 47"/>
                  <a:gd name="T3" fmla="*/ 61 h 63"/>
                  <a:gd name="T4" fmla="*/ 38 w 47"/>
                  <a:gd name="T5" fmla="*/ 52 h 63"/>
                  <a:gd name="T6" fmla="*/ 37 w 47"/>
                  <a:gd name="T7" fmla="*/ 52 h 63"/>
                  <a:gd name="T8" fmla="*/ 19 w 47"/>
                  <a:gd name="T9" fmla="*/ 63 h 63"/>
                  <a:gd name="T10" fmla="*/ 5 w 47"/>
                  <a:gd name="T11" fmla="*/ 58 h 63"/>
                  <a:gd name="T12" fmla="*/ 0 w 47"/>
                  <a:gd name="T13" fmla="*/ 45 h 63"/>
                  <a:gd name="T14" fmla="*/ 20 w 47"/>
                  <a:gd name="T15" fmla="*/ 26 h 63"/>
                  <a:gd name="T16" fmla="*/ 38 w 47"/>
                  <a:gd name="T17" fmla="*/ 23 h 63"/>
                  <a:gd name="T18" fmla="*/ 25 w 47"/>
                  <a:gd name="T19" fmla="*/ 8 h 63"/>
                  <a:gd name="T20" fmla="*/ 6 w 47"/>
                  <a:gd name="T21" fmla="*/ 15 h 63"/>
                  <a:gd name="T22" fmla="*/ 6 w 47"/>
                  <a:gd name="T23" fmla="*/ 5 h 63"/>
                  <a:gd name="T24" fmla="*/ 14 w 47"/>
                  <a:gd name="T25" fmla="*/ 2 h 63"/>
                  <a:gd name="T26" fmla="*/ 26 w 47"/>
                  <a:gd name="T27" fmla="*/ 0 h 63"/>
                  <a:gd name="T28" fmla="*/ 47 w 47"/>
                  <a:gd name="T29" fmla="*/ 22 h 63"/>
                  <a:gd name="T30" fmla="*/ 47 w 47"/>
                  <a:gd name="T31" fmla="*/ 61 h 63"/>
                  <a:gd name="T32" fmla="*/ 38 w 47"/>
                  <a:gd name="T33" fmla="*/ 31 h 63"/>
                  <a:gd name="T34" fmla="*/ 23 w 47"/>
                  <a:gd name="T35" fmla="*/ 33 h 63"/>
                  <a:gd name="T36" fmla="*/ 12 w 47"/>
                  <a:gd name="T37" fmla="*/ 37 h 63"/>
                  <a:gd name="T38" fmla="*/ 10 w 47"/>
                  <a:gd name="T39" fmla="*/ 44 h 63"/>
                  <a:gd name="T40" fmla="*/ 13 w 47"/>
                  <a:gd name="T41" fmla="*/ 52 h 63"/>
                  <a:gd name="T42" fmla="*/ 21 w 47"/>
                  <a:gd name="T43" fmla="*/ 54 h 63"/>
                  <a:gd name="T44" fmla="*/ 33 w 47"/>
                  <a:gd name="T45" fmla="*/ 49 h 63"/>
                  <a:gd name="T46" fmla="*/ 38 w 47"/>
                  <a:gd name="T47" fmla="*/ 37 h 63"/>
                  <a:gd name="T48" fmla="*/ 38 w 47"/>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3">
                    <a:moveTo>
                      <a:pt x="47" y="61"/>
                    </a:moveTo>
                    <a:cubicBezTo>
                      <a:pt x="38" y="61"/>
                      <a:pt x="38" y="61"/>
                      <a:pt x="38" y="61"/>
                    </a:cubicBezTo>
                    <a:cubicBezTo>
                      <a:pt x="38" y="52"/>
                      <a:pt x="38" y="52"/>
                      <a:pt x="38" y="52"/>
                    </a:cubicBezTo>
                    <a:cubicBezTo>
                      <a:pt x="37" y="52"/>
                      <a:pt x="37" y="52"/>
                      <a:pt x="37" y="52"/>
                    </a:cubicBezTo>
                    <a:cubicBezTo>
                      <a:pt x="33" y="59"/>
                      <a:pt x="27" y="63"/>
                      <a:pt x="19" y="63"/>
                    </a:cubicBezTo>
                    <a:cubicBezTo>
                      <a:pt x="13" y="63"/>
                      <a:pt x="8" y="61"/>
                      <a:pt x="5" y="58"/>
                    </a:cubicBezTo>
                    <a:cubicBezTo>
                      <a:pt x="1" y="54"/>
                      <a:pt x="0" y="50"/>
                      <a:pt x="0" y="45"/>
                    </a:cubicBezTo>
                    <a:cubicBezTo>
                      <a:pt x="0" y="34"/>
                      <a:pt x="6" y="27"/>
                      <a:pt x="20" y="26"/>
                    </a:cubicBezTo>
                    <a:cubicBezTo>
                      <a:pt x="38" y="23"/>
                      <a:pt x="38" y="23"/>
                      <a:pt x="38" y="23"/>
                    </a:cubicBezTo>
                    <a:cubicBezTo>
                      <a:pt x="38" y="13"/>
                      <a:pt x="33" y="8"/>
                      <a:pt x="25" y="8"/>
                    </a:cubicBezTo>
                    <a:cubicBezTo>
                      <a:pt x="18" y="8"/>
                      <a:pt x="11" y="10"/>
                      <a:pt x="6" y="15"/>
                    </a:cubicBezTo>
                    <a:cubicBezTo>
                      <a:pt x="6" y="5"/>
                      <a:pt x="6" y="5"/>
                      <a:pt x="6" y="5"/>
                    </a:cubicBezTo>
                    <a:cubicBezTo>
                      <a:pt x="7" y="4"/>
                      <a:pt x="10" y="3"/>
                      <a:pt x="14" y="2"/>
                    </a:cubicBezTo>
                    <a:cubicBezTo>
                      <a:pt x="18" y="0"/>
                      <a:pt x="22" y="0"/>
                      <a:pt x="26" y="0"/>
                    </a:cubicBezTo>
                    <a:cubicBezTo>
                      <a:pt x="40" y="0"/>
                      <a:pt x="47" y="7"/>
                      <a:pt x="47" y="22"/>
                    </a:cubicBezTo>
                    <a:lnTo>
                      <a:pt x="47" y="61"/>
                    </a:lnTo>
                    <a:close/>
                    <a:moveTo>
                      <a:pt x="38" y="31"/>
                    </a:moveTo>
                    <a:cubicBezTo>
                      <a:pt x="23" y="33"/>
                      <a:pt x="23" y="33"/>
                      <a:pt x="23" y="33"/>
                    </a:cubicBezTo>
                    <a:cubicBezTo>
                      <a:pt x="18" y="34"/>
                      <a:pt x="14" y="35"/>
                      <a:pt x="12" y="37"/>
                    </a:cubicBezTo>
                    <a:cubicBezTo>
                      <a:pt x="10" y="38"/>
                      <a:pt x="10" y="41"/>
                      <a:pt x="10" y="44"/>
                    </a:cubicBezTo>
                    <a:cubicBezTo>
                      <a:pt x="10" y="47"/>
                      <a:pt x="11" y="50"/>
                      <a:pt x="13" y="52"/>
                    </a:cubicBezTo>
                    <a:cubicBezTo>
                      <a:pt x="15" y="53"/>
                      <a:pt x="18" y="54"/>
                      <a:pt x="21" y="54"/>
                    </a:cubicBezTo>
                    <a:cubicBezTo>
                      <a:pt x="26" y="54"/>
                      <a:pt x="30" y="53"/>
                      <a:pt x="33" y="49"/>
                    </a:cubicBezTo>
                    <a:cubicBezTo>
                      <a:pt x="36"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7"/>
              <p:cNvSpPr>
                <a:spLocks/>
              </p:cNvSpPr>
              <p:nvPr/>
            </p:nvSpPr>
            <p:spPr bwMode="auto">
              <a:xfrm>
                <a:off x="2636765" y="3196683"/>
                <a:ext cx="44756" cy="100702"/>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5"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6"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0" y="67"/>
                      <a:pt x="22" y="69"/>
                    </a:cubicBezTo>
                    <a:cubicBezTo>
                      <a:pt x="23" y="70"/>
                      <a:pt x="25"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88"/>
              <p:cNvSpPr>
                <a:spLocks noEditPoints="1"/>
              </p:cNvSpPr>
              <p:nvPr/>
            </p:nvSpPr>
            <p:spPr bwMode="auto">
              <a:xfrm>
                <a:off x="2693954" y="3184250"/>
                <a:ext cx="16784" cy="111891"/>
              </a:xfrm>
              <a:custGeom>
                <a:avLst/>
                <a:gdLst>
                  <a:gd name="T0" fmla="*/ 13 w 13"/>
                  <a:gd name="T1" fmla="*/ 7 h 88"/>
                  <a:gd name="T2" fmla="*/ 11 w 13"/>
                  <a:gd name="T3" fmla="*/ 11 h 88"/>
                  <a:gd name="T4" fmla="*/ 6 w 13"/>
                  <a:gd name="T5" fmla="*/ 13 h 88"/>
                  <a:gd name="T6" fmla="*/ 2 w 13"/>
                  <a:gd name="T7" fmla="*/ 11 h 88"/>
                  <a:gd name="T8" fmla="*/ 0 w 13"/>
                  <a:gd name="T9" fmla="*/ 7 h 88"/>
                  <a:gd name="T10" fmla="*/ 2 w 13"/>
                  <a:gd name="T11" fmla="*/ 2 h 88"/>
                  <a:gd name="T12" fmla="*/ 6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6" y="13"/>
                    </a:cubicBezTo>
                    <a:cubicBezTo>
                      <a:pt x="5" y="13"/>
                      <a:pt x="3" y="12"/>
                      <a:pt x="2" y="11"/>
                    </a:cubicBezTo>
                    <a:cubicBezTo>
                      <a:pt x="1" y="10"/>
                      <a:pt x="0" y="8"/>
                      <a:pt x="0" y="7"/>
                    </a:cubicBezTo>
                    <a:cubicBezTo>
                      <a:pt x="0" y="5"/>
                      <a:pt x="1" y="3"/>
                      <a:pt x="2" y="2"/>
                    </a:cubicBezTo>
                    <a:cubicBezTo>
                      <a:pt x="3" y="1"/>
                      <a:pt x="5" y="0"/>
                      <a:pt x="6"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9"/>
              <p:cNvSpPr>
                <a:spLocks noEditPoints="1"/>
              </p:cNvSpPr>
              <p:nvPr/>
            </p:nvSpPr>
            <p:spPr bwMode="auto">
              <a:xfrm>
                <a:off x="2725657" y="3218439"/>
                <a:ext cx="75216" cy="80189"/>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8" y="54"/>
                    </a:cubicBezTo>
                    <a:cubicBezTo>
                      <a:pt x="2" y="48"/>
                      <a:pt x="0" y="41"/>
                      <a:pt x="0" y="32"/>
                    </a:cubicBezTo>
                    <a:cubicBezTo>
                      <a:pt x="0" y="21"/>
                      <a:pt x="3" y="13"/>
                      <a:pt x="9"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2" y="18"/>
                      <a:pt x="10" y="24"/>
                      <a:pt x="10" y="31"/>
                    </a:cubicBezTo>
                    <a:cubicBezTo>
                      <a:pt x="10" y="39"/>
                      <a:pt x="11" y="44"/>
                      <a:pt x="15" y="48"/>
                    </a:cubicBezTo>
                    <a:cubicBezTo>
                      <a:pt x="19" y="52"/>
                      <a:pt x="24"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90"/>
              <p:cNvSpPr>
                <a:spLocks/>
              </p:cNvSpPr>
              <p:nvPr/>
            </p:nvSpPr>
            <p:spPr bwMode="auto">
              <a:xfrm>
                <a:off x="2818278" y="3218439"/>
                <a:ext cx="62784" cy="77702"/>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91"/>
              <p:cNvSpPr>
                <a:spLocks noEditPoints="1"/>
              </p:cNvSpPr>
              <p:nvPr/>
            </p:nvSpPr>
            <p:spPr bwMode="auto">
              <a:xfrm>
                <a:off x="2895980" y="3218439"/>
                <a:ext cx="60919" cy="80189"/>
              </a:xfrm>
              <a:custGeom>
                <a:avLst/>
                <a:gdLst>
                  <a:gd name="T0" fmla="*/ 48 w 48"/>
                  <a:gd name="T1" fmla="*/ 61 h 63"/>
                  <a:gd name="T2" fmla="*/ 38 w 48"/>
                  <a:gd name="T3" fmla="*/ 61 h 63"/>
                  <a:gd name="T4" fmla="*/ 38 w 48"/>
                  <a:gd name="T5" fmla="*/ 52 h 63"/>
                  <a:gd name="T6" fmla="*/ 38 w 48"/>
                  <a:gd name="T7" fmla="*/ 52 h 63"/>
                  <a:gd name="T8" fmla="*/ 19 w 48"/>
                  <a:gd name="T9" fmla="*/ 63 h 63"/>
                  <a:gd name="T10" fmla="*/ 5 w 48"/>
                  <a:gd name="T11" fmla="*/ 58 h 63"/>
                  <a:gd name="T12" fmla="*/ 0 w 48"/>
                  <a:gd name="T13" fmla="*/ 45 h 63"/>
                  <a:gd name="T14" fmla="*/ 20 w 48"/>
                  <a:gd name="T15" fmla="*/ 26 h 63"/>
                  <a:gd name="T16" fmla="*/ 38 w 48"/>
                  <a:gd name="T17" fmla="*/ 23 h 63"/>
                  <a:gd name="T18" fmla="*/ 26 w 48"/>
                  <a:gd name="T19" fmla="*/ 8 h 63"/>
                  <a:gd name="T20" fmla="*/ 6 w 48"/>
                  <a:gd name="T21" fmla="*/ 15 h 63"/>
                  <a:gd name="T22" fmla="*/ 6 w 48"/>
                  <a:gd name="T23" fmla="*/ 5 h 63"/>
                  <a:gd name="T24" fmla="*/ 15 w 48"/>
                  <a:gd name="T25" fmla="*/ 2 h 63"/>
                  <a:gd name="T26" fmla="*/ 27 w 48"/>
                  <a:gd name="T27" fmla="*/ 0 h 63"/>
                  <a:gd name="T28" fmla="*/ 48 w 48"/>
                  <a:gd name="T29" fmla="*/ 22 h 63"/>
                  <a:gd name="T30" fmla="*/ 48 w 48"/>
                  <a:gd name="T31" fmla="*/ 61 h 63"/>
                  <a:gd name="T32" fmla="*/ 38 w 48"/>
                  <a:gd name="T33" fmla="*/ 31 h 63"/>
                  <a:gd name="T34" fmla="*/ 24 w 48"/>
                  <a:gd name="T35" fmla="*/ 33 h 63"/>
                  <a:gd name="T36" fmla="*/ 13 w 48"/>
                  <a:gd name="T37" fmla="*/ 37 h 63"/>
                  <a:gd name="T38" fmla="*/ 10 w 48"/>
                  <a:gd name="T39" fmla="*/ 44 h 63"/>
                  <a:gd name="T40" fmla="*/ 13 w 48"/>
                  <a:gd name="T41" fmla="*/ 52 h 63"/>
                  <a:gd name="T42" fmla="*/ 22 w 48"/>
                  <a:gd name="T43" fmla="*/ 54 h 63"/>
                  <a:gd name="T44" fmla="*/ 34 w 48"/>
                  <a:gd name="T45" fmla="*/ 49 h 63"/>
                  <a:gd name="T46" fmla="*/ 38 w 48"/>
                  <a:gd name="T47" fmla="*/ 37 h 63"/>
                  <a:gd name="T48" fmla="*/ 38 w 48"/>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63">
                    <a:moveTo>
                      <a:pt x="48" y="61"/>
                    </a:moveTo>
                    <a:cubicBezTo>
                      <a:pt x="38" y="61"/>
                      <a:pt x="38" y="61"/>
                      <a:pt x="38" y="61"/>
                    </a:cubicBezTo>
                    <a:cubicBezTo>
                      <a:pt x="38" y="52"/>
                      <a:pt x="38" y="52"/>
                      <a:pt x="38" y="52"/>
                    </a:cubicBezTo>
                    <a:cubicBezTo>
                      <a:pt x="38" y="52"/>
                      <a:pt x="38" y="52"/>
                      <a:pt x="38" y="52"/>
                    </a:cubicBezTo>
                    <a:cubicBezTo>
                      <a:pt x="34" y="59"/>
                      <a:pt x="28" y="63"/>
                      <a:pt x="19" y="63"/>
                    </a:cubicBezTo>
                    <a:cubicBezTo>
                      <a:pt x="13" y="63"/>
                      <a:pt x="9" y="61"/>
                      <a:pt x="5" y="58"/>
                    </a:cubicBezTo>
                    <a:cubicBezTo>
                      <a:pt x="2" y="54"/>
                      <a:pt x="0" y="50"/>
                      <a:pt x="0" y="45"/>
                    </a:cubicBezTo>
                    <a:cubicBezTo>
                      <a:pt x="0" y="34"/>
                      <a:pt x="7" y="27"/>
                      <a:pt x="20" y="26"/>
                    </a:cubicBezTo>
                    <a:cubicBezTo>
                      <a:pt x="38" y="23"/>
                      <a:pt x="38" y="23"/>
                      <a:pt x="38" y="23"/>
                    </a:cubicBezTo>
                    <a:cubicBezTo>
                      <a:pt x="38" y="13"/>
                      <a:pt x="34" y="8"/>
                      <a:pt x="26" y="8"/>
                    </a:cubicBezTo>
                    <a:cubicBezTo>
                      <a:pt x="19" y="8"/>
                      <a:pt x="12" y="10"/>
                      <a:pt x="6" y="15"/>
                    </a:cubicBezTo>
                    <a:cubicBezTo>
                      <a:pt x="6" y="5"/>
                      <a:pt x="6" y="5"/>
                      <a:pt x="6" y="5"/>
                    </a:cubicBezTo>
                    <a:cubicBezTo>
                      <a:pt x="8" y="4"/>
                      <a:pt x="11" y="3"/>
                      <a:pt x="15" y="2"/>
                    </a:cubicBezTo>
                    <a:cubicBezTo>
                      <a:pt x="19" y="0"/>
                      <a:pt x="23" y="0"/>
                      <a:pt x="27" y="0"/>
                    </a:cubicBezTo>
                    <a:cubicBezTo>
                      <a:pt x="41" y="0"/>
                      <a:pt x="48" y="7"/>
                      <a:pt x="48" y="22"/>
                    </a:cubicBezTo>
                    <a:lnTo>
                      <a:pt x="48" y="61"/>
                    </a:lnTo>
                    <a:close/>
                    <a:moveTo>
                      <a:pt x="38" y="31"/>
                    </a:moveTo>
                    <a:cubicBezTo>
                      <a:pt x="24" y="33"/>
                      <a:pt x="24" y="33"/>
                      <a:pt x="24" y="33"/>
                    </a:cubicBezTo>
                    <a:cubicBezTo>
                      <a:pt x="18" y="34"/>
                      <a:pt x="15" y="35"/>
                      <a:pt x="13" y="37"/>
                    </a:cubicBezTo>
                    <a:cubicBezTo>
                      <a:pt x="11" y="38"/>
                      <a:pt x="10" y="41"/>
                      <a:pt x="10" y="44"/>
                    </a:cubicBezTo>
                    <a:cubicBezTo>
                      <a:pt x="10" y="47"/>
                      <a:pt x="11" y="50"/>
                      <a:pt x="13" y="52"/>
                    </a:cubicBezTo>
                    <a:cubicBezTo>
                      <a:pt x="15" y="53"/>
                      <a:pt x="18" y="54"/>
                      <a:pt x="22" y="54"/>
                    </a:cubicBezTo>
                    <a:cubicBezTo>
                      <a:pt x="27" y="54"/>
                      <a:pt x="30" y="53"/>
                      <a:pt x="34" y="49"/>
                    </a:cubicBezTo>
                    <a:cubicBezTo>
                      <a:pt x="37" y="46"/>
                      <a:pt x="38" y="42"/>
                      <a:pt x="38" y="37"/>
                    </a:cubicBezTo>
                    <a:lnTo>
                      <a:pt x="38"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92"/>
              <p:cNvSpPr>
                <a:spLocks noChangeArrowheads="1"/>
              </p:cNvSpPr>
              <p:nvPr/>
            </p:nvSpPr>
            <p:spPr bwMode="auto">
              <a:xfrm>
                <a:off x="2978655" y="3183007"/>
                <a:ext cx="11189"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93"/>
              <p:cNvSpPr>
                <a:spLocks/>
              </p:cNvSpPr>
              <p:nvPr/>
            </p:nvSpPr>
            <p:spPr bwMode="auto">
              <a:xfrm>
                <a:off x="3055114" y="3189223"/>
                <a:ext cx="57189" cy="106918"/>
              </a:xfrm>
              <a:custGeom>
                <a:avLst/>
                <a:gdLst>
                  <a:gd name="T0" fmla="*/ 92 w 92"/>
                  <a:gd name="T1" fmla="*/ 172 h 172"/>
                  <a:gd name="T2" fmla="*/ 0 w 92"/>
                  <a:gd name="T3" fmla="*/ 172 h 172"/>
                  <a:gd name="T4" fmla="*/ 0 w 92"/>
                  <a:gd name="T5" fmla="*/ 0 h 172"/>
                  <a:gd name="T6" fmla="*/ 88 w 92"/>
                  <a:gd name="T7" fmla="*/ 0 h 172"/>
                  <a:gd name="T8" fmla="*/ 88 w 92"/>
                  <a:gd name="T9" fmla="*/ 19 h 172"/>
                  <a:gd name="T10" fmla="*/ 20 w 92"/>
                  <a:gd name="T11" fmla="*/ 19 h 172"/>
                  <a:gd name="T12" fmla="*/ 20 w 92"/>
                  <a:gd name="T13" fmla="*/ 76 h 172"/>
                  <a:gd name="T14" fmla="*/ 84 w 92"/>
                  <a:gd name="T15" fmla="*/ 76 h 172"/>
                  <a:gd name="T16" fmla="*/ 84 w 92"/>
                  <a:gd name="T17" fmla="*/ 94 h 172"/>
                  <a:gd name="T18" fmla="*/ 20 w 92"/>
                  <a:gd name="T19" fmla="*/ 94 h 172"/>
                  <a:gd name="T20" fmla="*/ 20 w 92"/>
                  <a:gd name="T21" fmla="*/ 153 h 172"/>
                  <a:gd name="T22" fmla="*/ 92 w 92"/>
                  <a:gd name="T23" fmla="*/ 153 h 172"/>
                  <a:gd name="T24" fmla="*/ 92 w 92"/>
                  <a:gd name="T2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72">
                    <a:moveTo>
                      <a:pt x="92" y="172"/>
                    </a:moveTo>
                    <a:lnTo>
                      <a:pt x="0" y="172"/>
                    </a:lnTo>
                    <a:lnTo>
                      <a:pt x="0" y="0"/>
                    </a:lnTo>
                    <a:lnTo>
                      <a:pt x="88" y="0"/>
                    </a:lnTo>
                    <a:lnTo>
                      <a:pt x="88" y="19"/>
                    </a:lnTo>
                    <a:lnTo>
                      <a:pt x="20" y="19"/>
                    </a:lnTo>
                    <a:lnTo>
                      <a:pt x="20" y="76"/>
                    </a:lnTo>
                    <a:lnTo>
                      <a:pt x="84" y="76"/>
                    </a:lnTo>
                    <a:lnTo>
                      <a:pt x="84" y="94"/>
                    </a:lnTo>
                    <a:lnTo>
                      <a:pt x="20" y="94"/>
                    </a:lnTo>
                    <a:lnTo>
                      <a:pt x="20" y="153"/>
                    </a:lnTo>
                    <a:lnTo>
                      <a:pt x="92" y="153"/>
                    </a:lnTo>
                    <a:lnTo>
                      <a:pt x="92" y="17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94"/>
              <p:cNvSpPr>
                <a:spLocks/>
              </p:cNvSpPr>
              <p:nvPr/>
            </p:nvSpPr>
            <p:spPr bwMode="auto">
              <a:xfrm>
                <a:off x="3119763" y="3219683"/>
                <a:ext cx="64648" cy="76459"/>
              </a:xfrm>
              <a:custGeom>
                <a:avLst/>
                <a:gdLst>
                  <a:gd name="T0" fmla="*/ 51 w 51"/>
                  <a:gd name="T1" fmla="*/ 0 h 60"/>
                  <a:gd name="T2" fmla="*/ 31 w 51"/>
                  <a:gd name="T3" fmla="*/ 30 h 60"/>
                  <a:gd name="T4" fmla="*/ 51 w 51"/>
                  <a:gd name="T5" fmla="*/ 60 h 60"/>
                  <a:gd name="T6" fmla="*/ 40 w 51"/>
                  <a:gd name="T7" fmla="*/ 60 h 60"/>
                  <a:gd name="T8" fmla="*/ 28 w 51"/>
                  <a:gd name="T9" fmla="*/ 41 h 60"/>
                  <a:gd name="T10" fmla="*/ 26 w 51"/>
                  <a:gd name="T11" fmla="*/ 36 h 60"/>
                  <a:gd name="T12" fmla="*/ 25 w 51"/>
                  <a:gd name="T13" fmla="*/ 36 h 60"/>
                  <a:gd name="T14" fmla="*/ 23 w 51"/>
                  <a:gd name="T15" fmla="*/ 41 h 60"/>
                  <a:gd name="T16" fmla="*/ 11 w 51"/>
                  <a:gd name="T17" fmla="*/ 60 h 60"/>
                  <a:gd name="T18" fmla="*/ 0 w 51"/>
                  <a:gd name="T19" fmla="*/ 60 h 60"/>
                  <a:gd name="T20" fmla="*/ 20 w 51"/>
                  <a:gd name="T21" fmla="*/ 31 h 60"/>
                  <a:gd name="T22" fmla="*/ 0 w 51"/>
                  <a:gd name="T23" fmla="*/ 0 h 60"/>
                  <a:gd name="T24" fmla="*/ 11 w 51"/>
                  <a:gd name="T25" fmla="*/ 0 h 60"/>
                  <a:gd name="T26" fmla="*/ 23 w 51"/>
                  <a:gd name="T27" fmla="*/ 21 h 60"/>
                  <a:gd name="T28" fmla="*/ 26 w 51"/>
                  <a:gd name="T29" fmla="*/ 25 h 60"/>
                  <a:gd name="T30" fmla="*/ 26 w 51"/>
                  <a:gd name="T31" fmla="*/ 25 h 60"/>
                  <a:gd name="T32" fmla="*/ 29 w 51"/>
                  <a:gd name="T33" fmla="*/ 21 h 60"/>
                  <a:gd name="T34" fmla="*/ 41 w 51"/>
                  <a:gd name="T35" fmla="*/ 0 h 60"/>
                  <a:gd name="T36" fmla="*/ 51 w 51"/>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60">
                    <a:moveTo>
                      <a:pt x="51" y="0"/>
                    </a:moveTo>
                    <a:cubicBezTo>
                      <a:pt x="31" y="30"/>
                      <a:pt x="31" y="30"/>
                      <a:pt x="31" y="30"/>
                    </a:cubicBezTo>
                    <a:cubicBezTo>
                      <a:pt x="51" y="60"/>
                      <a:pt x="51" y="60"/>
                      <a:pt x="51" y="60"/>
                    </a:cubicBezTo>
                    <a:cubicBezTo>
                      <a:pt x="40" y="60"/>
                      <a:pt x="40" y="60"/>
                      <a:pt x="40" y="60"/>
                    </a:cubicBezTo>
                    <a:cubicBezTo>
                      <a:pt x="28" y="41"/>
                      <a:pt x="28" y="41"/>
                      <a:pt x="28" y="41"/>
                    </a:cubicBezTo>
                    <a:cubicBezTo>
                      <a:pt x="28" y="40"/>
                      <a:pt x="27" y="38"/>
                      <a:pt x="26" y="36"/>
                    </a:cubicBezTo>
                    <a:cubicBezTo>
                      <a:pt x="25" y="36"/>
                      <a:pt x="25" y="36"/>
                      <a:pt x="25" y="36"/>
                    </a:cubicBezTo>
                    <a:cubicBezTo>
                      <a:pt x="25" y="36"/>
                      <a:pt x="24" y="38"/>
                      <a:pt x="23" y="41"/>
                    </a:cubicBezTo>
                    <a:cubicBezTo>
                      <a:pt x="11" y="60"/>
                      <a:pt x="11" y="60"/>
                      <a:pt x="11" y="60"/>
                    </a:cubicBezTo>
                    <a:cubicBezTo>
                      <a:pt x="0" y="60"/>
                      <a:pt x="0" y="60"/>
                      <a:pt x="0" y="60"/>
                    </a:cubicBezTo>
                    <a:cubicBezTo>
                      <a:pt x="20" y="31"/>
                      <a:pt x="20" y="31"/>
                      <a:pt x="20" y="31"/>
                    </a:cubicBezTo>
                    <a:cubicBezTo>
                      <a:pt x="0" y="0"/>
                      <a:pt x="0" y="0"/>
                      <a:pt x="0" y="0"/>
                    </a:cubicBezTo>
                    <a:cubicBezTo>
                      <a:pt x="11" y="0"/>
                      <a:pt x="11" y="0"/>
                      <a:pt x="11" y="0"/>
                    </a:cubicBezTo>
                    <a:cubicBezTo>
                      <a:pt x="23" y="21"/>
                      <a:pt x="23" y="21"/>
                      <a:pt x="23" y="21"/>
                    </a:cubicBezTo>
                    <a:cubicBezTo>
                      <a:pt x="24" y="22"/>
                      <a:pt x="25" y="23"/>
                      <a:pt x="26" y="25"/>
                    </a:cubicBezTo>
                    <a:cubicBezTo>
                      <a:pt x="26" y="25"/>
                      <a:pt x="26" y="25"/>
                      <a:pt x="26" y="25"/>
                    </a:cubicBezTo>
                    <a:cubicBezTo>
                      <a:pt x="26" y="25"/>
                      <a:pt x="27" y="24"/>
                      <a:pt x="29" y="21"/>
                    </a:cubicBezTo>
                    <a:cubicBezTo>
                      <a:pt x="41" y="0"/>
                      <a:pt x="41" y="0"/>
                      <a:pt x="41" y="0"/>
                    </a:cubicBezTo>
                    <a:lnTo>
                      <a:pt x="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5"/>
              <p:cNvSpPr>
                <a:spLocks/>
              </p:cNvSpPr>
              <p:nvPr/>
            </p:nvSpPr>
            <p:spPr bwMode="auto">
              <a:xfrm>
                <a:off x="3192492" y="3218439"/>
                <a:ext cx="57189" cy="80189"/>
              </a:xfrm>
              <a:custGeom>
                <a:avLst/>
                <a:gdLst>
                  <a:gd name="T0" fmla="*/ 45 w 45"/>
                  <a:gd name="T1" fmla="*/ 58 h 63"/>
                  <a:gd name="T2" fmla="*/ 29 w 45"/>
                  <a:gd name="T3" fmla="*/ 63 h 63"/>
                  <a:gd name="T4" fmla="*/ 8 w 45"/>
                  <a:gd name="T5" fmla="*/ 54 h 63"/>
                  <a:gd name="T6" fmla="*/ 0 w 45"/>
                  <a:gd name="T7" fmla="*/ 33 h 63"/>
                  <a:gd name="T8" fmla="*/ 8 w 45"/>
                  <a:gd name="T9" fmla="*/ 9 h 63"/>
                  <a:gd name="T10" fmla="*/ 31 w 45"/>
                  <a:gd name="T11" fmla="*/ 0 h 63"/>
                  <a:gd name="T12" fmla="*/ 45 w 45"/>
                  <a:gd name="T13" fmla="*/ 3 h 63"/>
                  <a:gd name="T14" fmla="*/ 45 w 45"/>
                  <a:gd name="T15" fmla="*/ 13 h 63"/>
                  <a:gd name="T16" fmla="*/ 31 w 45"/>
                  <a:gd name="T17" fmla="*/ 8 h 63"/>
                  <a:gd name="T18" fmla="*/ 16 w 45"/>
                  <a:gd name="T19" fmla="*/ 14 h 63"/>
                  <a:gd name="T20" fmla="*/ 10 w 45"/>
                  <a:gd name="T21" fmla="*/ 32 h 63"/>
                  <a:gd name="T22" fmla="*/ 15 w 45"/>
                  <a:gd name="T23" fmla="*/ 48 h 63"/>
                  <a:gd name="T24" fmla="*/ 30 w 45"/>
                  <a:gd name="T25" fmla="*/ 54 h 63"/>
                  <a:gd name="T26" fmla="*/ 45 w 45"/>
                  <a:gd name="T27" fmla="*/ 49 h 63"/>
                  <a:gd name="T28" fmla="*/ 45 w 45"/>
                  <a:gd name="T2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63">
                    <a:moveTo>
                      <a:pt x="45" y="58"/>
                    </a:moveTo>
                    <a:cubicBezTo>
                      <a:pt x="40" y="61"/>
                      <a:pt x="35" y="63"/>
                      <a:pt x="29" y="63"/>
                    </a:cubicBezTo>
                    <a:cubicBezTo>
                      <a:pt x="20" y="63"/>
                      <a:pt x="13" y="60"/>
                      <a:pt x="8" y="54"/>
                    </a:cubicBezTo>
                    <a:cubicBezTo>
                      <a:pt x="3" y="49"/>
                      <a:pt x="0" y="41"/>
                      <a:pt x="0" y="33"/>
                    </a:cubicBezTo>
                    <a:cubicBezTo>
                      <a:pt x="0" y="23"/>
                      <a:pt x="3" y="15"/>
                      <a:pt x="8" y="9"/>
                    </a:cubicBezTo>
                    <a:cubicBezTo>
                      <a:pt x="14" y="3"/>
                      <a:pt x="22" y="0"/>
                      <a:pt x="31" y="0"/>
                    </a:cubicBezTo>
                    <a:cubicBezTo>
                      <a:pt x="36" y="0"/>
                      <a:pt x="41" y="1"/>
                      <a:pt x="45" y="3"/>
                    </a:cubicBezTo>
                    <a:cubicBezTo>
                      <a:pt x="45" y="13"/>
                      <a:pt x="45" y="13"/>
                      <a:pt x="45" y="13"/>
                    </a:cubicBezTo>
                    <a:cubicBezTo>
                      <a:pt x="41" y="9"/>
                      <a:pt x="36" y="8"/>
                      <a:pt x="31" y="8"/>
                    </a:cubicBezTo>
                    <a:cubicBezTo>
                      <a:pt x="25" y="8"/>
                      <a:pt x="20" y="10"/>
                      <a:pt x="16" y="14"/>
                    </a:cubicBezTo>
                    <a:cubicBezTo>
                      <a:pt x="12" y="19"/>
                      <a:pt x="10" y="24"/>
                      <a:pt x="10" y="32"/>
                    </a:cubicBezTo>
                    <a:cubicBezTo>
                      <a:pt x="10" y="39"/>
                      <a:pt x="12" y="44"/>
                      <a:pt x="15" y="48"/>
                    </a:cubicBezTo>
                    <a:cubicBezTo>
                      <a:pt x="19" y="52"/>
                      <a:pt x="24" y="54"/>
                      <a:pt x="30" y="54"/>
                    </a:cubicBezTo>
                    <a:cubicBezTo>
                      <a:pt x="35" y="54"/>
                      <a:pt x="40" y="53"/>
                      <a:pt x="45" y="49"/>
                    </a:cubicBezTo>
                    <a:lnTo>
                      <a:pt x="45"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6"/>
              <p:cNvSpPr>
                <a:spLocks noEditPoints="1"/>
              </p:cNvSpPr>
              <p:nvPr/>
            </p:nvSpPr>
            <p:spPr bwMode="auto">
              <a:xfrm>
                <a:off x="3260870" y="3218439"/>
                <a:ext cx="65892" cy="80189"/>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7 w 52"/>
                  <a:gd name="T15" fmla="*/ 55 h 63"/>
                  <a:gd name="T16" fmla="*/ 0 w 52"/>
                  <a:gd name="T17" fmla="*/ 31 h 63"/>
                  <a:gd name="T18" fmla="*/ 8 w 52"/>
                  <a:gd name="T19" fmla="*/ 8 h 63"/>
                  <a:gd name="T20" fmla="*/ 27 w 52"/>
                  <a:gd name="T21" fmla="*/ 0 h 63"/>
                  <a:gd name="T22" fmla="*/ 46 w 52"/>
                  <a:gd name="T23" fmla="*/ 8 h 63"/>
                  <a:gd name="T24" fmla="*/ 52 w 52"/>
                  <a:gd name="T25" fmla="*/ 29 h 63"/>
                  <a:gd name="T26" fmla="*/ 52 w 52"/>
                  <a:gd name="T27" fmla="*/ 34 h 63"/>
                  <a:gd name="T28" fmla="*/ 42 w 52"/>
                  <a:gd name="T29" fmla="*/ 25 h 63"/>
                  <a:gd name="T30" fmla="*/ 38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7" y="55"/>
                    </a:cubicBezTo>
                    <a:cubicBezTo>
                      <a:pt x="2" y="49"/>
                      <a:pt x="0" y="42"/>
                      <a:pt x="0" y="31"/>
                    </a:cubicBezTo>
                    <a:cubicBezTo>
                      <a:pt x="0" y="22"/>
                      <a:pt x="3" y="14"/>
                      <a:pt x="8" y="8"/>
                    </a:cubicBezTo>
                    <a:cubicBezTo>
                      <a:pt x="13" y="2"/>
                      <a:pt x="20" y="0"/>
                      <a:pt x="27" y="0"/>
                    </a:cubicBezTo>
                    <a:cubicBezTo>
                      <a:pt x="35" y="0"/>
                      <a:pt x="42" y="2"/>
                      <a:pt x="46" y="8"/>
                    </a:cubicBezTo>
                    <a:cubicBezTo>
                      <a:pt x="50" y="13"/>
                      <a:pt x="52" y="20"/>
                      <a:pt x="52" y="29"/>
                    </a:cubicBezTo>
                    <a:lnTo>
                      <a:pt x="52" y="34"/>
                    </a:lnTo>
                    <a:close/>
                    <a:moveTo>
                      <a:pt x="42" y="25"/>
                    </a:moveTo>
                    <a:cubicBezTo>
                      <a:pt x="42" y="20"/>
                      <a:pt x="41" y="16"/>
                      <a:pt x="38"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97"/>
              <p:cNvSpPr>
                <a:spLocks noChangeArrowheads="1"/>
              </p:cNvSpPr>
              <p:nvPr/>
            </p:nvSpPr>
            <p:spPr bwMode="auto">
              <a:xfrm>
                <a:off x="3343545" y="3183007"/>
                <a:ext cx="12432"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98"/>
              <p:cNvSpPr>
                <a:spLocks noChangeArrowheads="1"/>
              </p:cNvSpPr>
              <p:nvPr/>
            </p:nvSpPr>
            <p:spPr bwMode="auto">
              <a:xfrm>
                <a:off x="3378977" y="3183007"/>
                <a:ext cx="11189" cy="1131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9"/>
              <p:cNvSpPr>
                <a:spLocks noEditPoints="1"/>
              </p:cNvSpPr>
              <p:nvPr/>
            </p:nvSpPr>
            <p:spPr bwMode="auto">
              <a:xfrm>
                <a:off x="3408193" y="3218439"/>
                <a:ext cx="65892" cy="80189"/>
              </a:xfrm>
              <a:custGeom>
                <a:avLst/>
                <a:gdLst>
                  <a:gd name="T0" fmla="*/ 52 w 52"/>
                  <a:gd name="T1" fmla="*/ 34 h 63"/>
                  <a:gd name="T2" fmla="*/ 10 w 52"/>
                  <a:gd name="T3" fmla="*/ 34 h 63"/>
                  <a:gd name="T4" fmla="*/ 15 w 52"/>
                  <a:gd name="T5" fmla="*/ 49 h 63"/>
                  <a:gd name="T6" fmla="*/ 30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3 w 52"/>
                  <a:gd name="T29" fmla="*/ 25 h 63"/>
                  <a:gd name="T30" fmla="*/ 39 w 52"/>
                  <a:gd name="T31" fmla="*/ 13 h 63"/>
                  <a:gd name="T32" fmla="*/ 28 w 52"/>
                  <a:gd name="T33" fmla="*/ 8 h 63"/>
                  <a:gd name="T34" fmla="*/ 16 w 52"/>
                  <a:gd name="T35" fmla="*/ 13 h 63"/>
                  <a:gd name="T36" fmla="*/ 10 w 52"/>
                  <a:gd name="T37" fmla="*/ 25 h 63"/>
                  <a:gd name="T38" fmla="*/ 43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00"/>
              <p:cNvSpPr>
                <a:spLocks/>
              </p:cNvSpPr>
              <p:nvPr/>
            </p:nvSpPr>
            <p:spPr bwMode="auto">
              <a:xfrm>
                <a:off x="3490868" y="3218439"/>
                <a:ext cx="63405" cy="77702"/>
              </a:xfrm>
              <a:custGeom>
                <a:avLst/>
                <a:gdLst>
                  <a:gd name="T0" fmla="*/ 50 w 50"/>
                  <a:gd name="T1" fmla="*/ 61 h 61"/>
                  <a:gd name="T2" fmla="*/ 40 w 50"/>
                  <a:gd name="T3" fmla="*/ 61 h 61"/>
                  <a:gd name="T4" fmla="*/ 40 w 50"/>
                  <a:gd name="T5" fmla="*/ 27 h 61"/>
                  <a:gd name="T6" fmla="*/ 27 w 50"/>
                  <a:gd name="T7" fmla="*/ 8 h 61"/>
                  <a:gd name="T8" fmla="*/ 15 w 50"/>
                  <a:gd name="T9" fmla="*/ 13 h 61"/>
                  <a:gd name="T10" fmla="*/ 10 w 50"/>
                  <a:gd name="T11" fmla="*/ 27 h 61"/>
                  <a:gd name="T12" fmla="*/ 10 w 50"/>
                  <a:gd name="T13" fmla="*/ 61 h 61"/>
                  <a:gd name="T14" fmla="*/ 0 w 50"/>
                  <a:gd name="T15" fmla="*/ 61 h 61"/>
                  <a:gd name="T16" fmla="*/ 0 w 50"/>
                  <a:gd name="T17" fmla="*/ 1 h 61"/>
                  <a:gd name="T18" fmla="*/ 10 w 50"/>
                  <a:gd name="T19" fmla="*/ 1 h 61"/>
                  <a:gd name="T20" fmla="*/ 10 w 50"/>
                  <a:gd name="T21" fmla="*/ 11 h 61"/>
                  <a:gd name="T22" fmla="*/ 10 w 50"/>
                  <a:gd name="T23" fmla="*/ 11 h 61"/>
                  <a:gd name="T24" fmla="*/ 30 w 50"/>
                  <a:gd name="T25" fmla="*/ 0 h 61"/>
                  <a:gd name="T26" fmla="*/ 45 w 50"/>
                  <a:gd name="T27" fmla="*/ 6 h 61"/>
                  <a:gd name="T28" fmla="*/ 50 w 50"/>
                  <a:gd name="T29" fmla="*/ 24 h 61"/>
                  <a:gd name="T30" fmla="*/ 50 w 50"/>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1">
                    <a:moveTo>
                      <a:pt x="50" y="61"/>
                    </a:moveTo>
                    <a:cubicBezTo>
                      <a:pt x="40" y="61"/>
                      <a:pt x="40" y="61"/>
                      <a:pt x="40" y="61"/>
                    </a:cubicBezTo>
                    <a:cubicBezTo>
                      <a:pt x="40" y="27"/>
                      <a:pt x="40" y="27"/>
                      <a:pt x="40" y="27"/>
                    </a:cubicBezTo>
                    <a:cubicBezTo>
                      <a:pt x="40" y="14"/>
                      <a:pt x="36" y="8"/>
                      <a:pt x="27" y="8"/>
                    </a:cubicBezTo>
                    <a:cubicBezTo>
                      <a:pt x="22" y="8"/>
                      <a:pt x="18" y="10"/>
                      <a:pt x="15" y="13"/>
                    </a:cubicBezTo>
                    <a:cubicBezTo>
                      <a:pt x="11" y="17"/>
                      <a:pt x="10" y="21"/>
                      <a:pt x="10" y="27"/>
                    </a:cubicBezTo>
                    <a:cubicBezTo>
                      <a:pt x="10" y="61"/>
                      <a:pt x="10" y="61"/>
                      <a:pt x="10" y="61"/>
                    </a:cubicBezTo>
                    <a:cubicBezTo>
                      <a:pt x="0" y="61"/>
                      <a:pt x="0" y="61"/>
                      <a:pt x="0" y="61"/>
                    </a:cubicBezTo>
                    <a:cubicBezTo>
                      <a:pt x="0" y="1"/>
                      <a:pt x="0" y="1"/>
                      <a:pt x="0" y="1"/>
                    </a:cubicBezTo>
                    <a:cubicBezTo>
                      <a:pt x="10" y="1"/>
                      <a:pt x="10" y="1"/>
                      <a:pt x="10" y="1"/>
                    </a:cubicBezTo>
                    <a:cubicBezTo>
                      <a:pt x="10" y="11"/>
                      <a:pt x="10" y="11"/>
                      <a:pt x="10" y="11"/>
                    </a:cubicBezTo>
                    <a:cubicBezTo>
                      <a:pt x="10" y="11"/>
                      <a:pt x="10" y="11"/>
                      <a:pt x="10" y="11"/>
                    </a:cubicBezTo>
                    <a:cubicBezTo>
                      <a:pt x="15" y="3"/>
                      <a:pt x="21" y="0"/>
                      <a:pt x="30" y="0"/>
                    </a:cubicBezTo>
                    <a:cubicBezTo>
                      <a:pt x="36" y="0"/>
                      <a:pt x="41" y="2"/>
                      <a:pt x="45" y="6"/>
                    </a:cubicBezTo>
                    <a:cubicBezTo>
                      <a:pt x="48" y="10"/>
                      <a:pt x="50" y="17"/>
                      <a:pt x="50" y="24"/>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01"/>
              <p:cNvSpPr>
                <a:spLocks/>
              </p:cNvSpPr>
              <p:nvPr/>
            </p:nvSpPr>
            <p:spPr bwMode="auto">
              <a:xfrm>
                <a:off x="3569814" y="3218439"/>
                <a:ext cx="58432" cy="80189"/>
              </a:xfrm>
              <a:custGeom>
                <a:avLst/>
                <a:gdLst>
                  <a:gd name="T0" fmla="*/ 45 w 46"/>
                  <a:gd name="T1" fmla="*/ 58 h 63"/>
                  <a:gd name="T2" fmla="*/ 29 w 46"/>
                  <a:gd name="T3" fmla="*/ 63 h 63"/>
                  <a:gd name="T4" fmla="*/ 8 w 46"/>
                  <a:gd name="T5" fmla="*/ 54 h 63"/>
                  <a:gd name="T6" fmla="*/ 0 w 46"/>
                  <a:gd name="T7" fmla="*/ 33 h 63"/>
                  <a:gd name="T8" fmla="*/ 9 w 46"/>
                  <a:gd name="T9" fmla="*/ 9 h 63"/>
                  <a:gd name="T10" fmla="*/ 32 w 46"/>
                  <a:gd name="T11" fmla="*/ 0 h 63"/>
                  <a:gd name="T12" fmla="*/ 46 w 46"/>
                  <a:gd name="T13" fmla="*/ 3 h 63"/>
                  <a:gd name="T14" fmla="*/ 46 w 46"/>
                  <a:gd name="T15" fmla="*/ 13 h 63"/>
                  <a:gd name="T16" fmla="*/ 31 w 46"/>
                  <a:gd name="T17" fmla="*/ 8 h 63"/>
                  <a:gd name="T18" fmla="*/ 16 w 46"/>
                  <a:gd name="T19" fmla="*/ 14 h 63"/>
                  <a:gd name="T20" fmla="*/ 10 w 46"/>
                  <a:gd name="T21" fmla="*/ 32 h 63"/>
                  <a:gd name="T22" fmla="*/ 16 w 46"/>
                  <a:gd name="T23" fmla="*/ 48 h 63"/>
                  <a:gd name="T24" fmla="*/ 31 w 46"/>
                  <a:gd name="T25" fmla="*/ 54 h 63"/>
                  <a:gd name="T26" fmla="*/ 45 w 46"/>
                  <a:gd name="T27" fmla="*/ 49 h 63"/>
                  <a:gd name="T28" fmla="*/ 45 w 46"/>
                  <a:gd name="T2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63">
                    <a:moveTo>
                      <a:pt x="45" y="58"/>
                    </a:moveTo>
                    <a:cubicBezTo>
                      <a:pt x="41" y="61"/>
                      <a:pt x="35" y="63"/>
                      <a:pt x="29" y="63"/>
                    </a:cubicBezTo>
                    <a:cubicBezTo>
                      <a:pt x="20" y="63"/>
                      <a:pt x="13" y="60"/>
                      <a:pt x="8" y="54"/>
                    </a:cubicBezTo>
                    <a:cubicBezTo>
                      <a:pt x="3" y="49"/>
                      <a:pt x="0" y="41"/>
                      <a:pt x="0" y="33"/>
                    </a:cubicBezTo>
                    <a:cubicBezTo>
                      <a:pt x="0" y="23"/>
                      <a:pt x="3" y="15"/>
                      <a:pt x="9" y="9"/>
                    </a:cubicBezTo>
                    <a:cubicBezTo>
                      <a:pt x="15" y="3"/>
                      <a:pt x="22" y="0"/>
                      <a:pt x="32" y="0"/>
                    </a:cubicBezTo>
                    <a:cubicBezTo>
                      <a:pt x="37" y="0"/>
                      <a:pt x="42" y="1"/>
                      <a:pt x="46" y="3"/>
                    </a:cubicBezTo>
                    <a:cubicBezTo>
                      <a:pt x="46" y="13"/>
                      <a:pt x="46" y="13"/>
                      <a:pt x="46" y="13"/>
                    </a:cubicBezTo>
                    <a:cubicBezTo>
                      <a:pt x="41" y="9"/>
                      <a:pt x="36" y="8"/>
                      <a:pt x="31" y="8"/>
                    </a:cubicBezTo>
                    <a:cubicBezTo>
                      <a:pt x="25" y="8"/>
                      <a:pt x="20" y="10"/>
                      <a:pt x="16" y="14"/>
                    </a:cubicBezTo>
                    <a:cubicBezTo>
                      <a:pt x="12" y="19"/>
                      <a:pt x="10" y="24"/>
                      <a:pt x="10" y="32"/>
                    </a:cubicBezTo>
                    <a:cubicBezTo>
                      <a:pt x="10" y="39"/>
                      <a:pt x="12" y="44"/>
                      <a:pt x="16" y="48"/>
                    </a:cubicBezTo>
                    <a:cubicBezTo>
                      <a:pt x="19" y="52"/>
                      <a:pt x="24" y="54"/>
                      <a:pt x="31" y="54"/>
                    </a:cubicBezTo>
                    <a:cubicBezTo>
                      <a:pt x="36" y="54"/>
                      <a:pt x="41" y="53"/>
                      <a:pt x="45" y="49"/>
                    </a:cubicBezTo>
                    <a:lnTo>
                      <a:pt x="45" y="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02"/>
              <p:cNvSpPr>
                <a:spLocks noEditPoints="1"/>
              </p:cNvSpPr>
              <p:nvPr/>
            </p:nvSpPr>
            <p:spPr bwMode="auto">
              <a:xfrm>
                <a:off x="3638192" y="3218439"/>
                <a:ext cx="67135" cy="80189"/>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7 w 53"/>
                  <a:gd name="T13" fmla="*/ 63 h 63"/>
                  <a:gd name="T14" fmla="*/ 8 w 53"/>
                  <a:gd name="T15" fmla="*/ 55 h 63"/>
                  <a:gd name="T16" fmla="*/ 0 w 53"/>
                  <a:gd name="T17" fmla="*/ 31 h 63"/>
                  <a:gd name="T18" fmla="*/ 9 w 53"/>
                  <a:gd name="T19" fmla="*/ 8 h 63"/>
                  <a:gd name="T20" fmla="*/ 28 w 53"/>
                  <a:gd name="T21" fmla="*/ 0 h 63"/>
                  <a:gd name="T22" fmla="*/ 46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6" y="54"/>
                      <a:pt x="43" y="52"/>
                      <a:pt x="48" y="48"/>
                    </a:cubicBezTo>
                    <a:cubicBezTo>
                      <a:pt x="48" y="57"/>
                      <a:pt x="48" y="57"/>
                      <a:pt x="48" y="57"/>
                    </a:cubicBezTo>
                    <a:cubicBezTo>
                      <a:pt x="43" y="61"/>
                      <a:pt x="36" y="63"/>
                      <a:pt x="27"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6" y="8"/>
                    </a:cubicBezTo>
                    <a:cubicBezTo>
                      <a:pt x="50" y="13"/>
                      <a:pt x="53" y="20"/>
                      <a:pt x="53" y="29"/>
                    </a:cubicBezTo>
                    <a:lnTo>
                      <a:pt x="53" y="34"/>
                    </a:lnTo>
                    <a:close/>
                    <a:moveTo>
                      <a:pt x="43" y="25"/>
                    </a:moveTo>
                    <a:cubicBezTo>
                      <a:pt x="43" y="20"/>
                      <a:pt x="41" y="16"/>
                      <a:pt x="39" y="13"/>
                    </a:cubicBezTo>
                    <a:cubicBezTo>
                      <a:pt x="36" y="9"/>
                      <a:pt x="32"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FFFFFF"/>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71" name="Group 70"/>
          <p:cNvGrpSpPr/>
          <p:nvPr/>
        </p:nvGrpSpPr>
        <p:grpSpPr>
          <a:xfrm>
            <a:off x="1506" y="6449060"/>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FFC211"/>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5" name="Group 211"/>
            <p:cNvGrpSpPr/>
            <p:nvPr userDrawn="1"/>
          </p:nvGrpSpPr>
          <p:grpSpPr>
            <a:xfrm>
              <a:off x="539433" y="6609612"/>
              <a:ext cx="603567" cy="116095"/>
              <a:chOff x="2254250" y="1695727"/>
              <a:chExt cx="603567" cy="116095"/>
            </a:xfrm>
          </p:grpSpPr>
          <p:sp>
            <p:nvSpPr>
              <p:cNvPr id="61" name="Freeform 60"/>
              <p:cNvSpPr>
                <a:spLocks/>
              </p:cNvSpPr>
              <p:nvPr/>
            </p:nvSpPr>
            <p:spPr bwMode="auto">
              <a:xfrm>
                <a:off x="2254250" y="1702593"/>
                <a:ext cx="53678" cy="106732"/>
              </a:xfrm>
              <a:custGeom>
                <a:avLst/>
                <a:gdLst>
                  <a:gd name="T0" fmla="*/ 86 w 86"/>
                  <a:gd name="T1" fmla="*/ 18 h 171"/>
                  <a:gd name="T2" fmla="*/ 19 w 86"/>
                  <a:gd name="T3" fmla="*/ 18 h 171"/>
                  <a:gd name="T4" fmla="*/ 19 w 86"/>
                  <a:gd name="T5" fmla="*/ 77 h 171"/>
                  <a:gd name="T6" fmla="*/ 82 w 86"/>
                  <a:gd name="T7" fmla="*/ 77 h 171"/>
                  <a:gd name="T8" fmla="*/ 82 w 86"/>
                  <a:gd name="T9" fmla="*/ 96 h 171"/>
                  <a:gd name="T10" fmla="*/ 19 w 86"/>
                  <a:gd name="T11" fmla="*/ 96 h 171"/>
                  <a:gd name="T12" fmla="*/ 19 w 86"/>
                  <a:gd name="T13" fmla="*/ 171 h 171"/>
                  <a:gd name="T14" fmla="*/ 0 w 86"/>
                  <a:gd name="T15" fmla="*/ 171 h 171"/>
                  <a:gd name="T16" fmla="*/ 0 w 86"/>
                  <a:gd name="T17" fmla="*/ 0 h 171"/>
                  <a:gd name="T18" fmla="*/ 86 w 86"/>
                  <a:gd name="T19" fmla="*/ 0 h 171"/>
                  <a:gd name="T20" fmla="*/ 86 w 86"/>
                  <a:gd name="T21" fmla="*/ 1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71">
                    <a:moveTo>
                      <a:pt x="86" y="18"/>
                    </a:moveTo>
                    <a:lnTo>
                      <a:pt x="19" y="18"/>
                    </a:lnTo>
                    <a:lnTo>
                      <a:pt x="19" y="77"/>
                    </a:lnTo>
                    <a:lnTo>
                      <a:pt x="82" y="77"/>
                    </a:lnTo>
                    <a:lnTo>
                      <a:pt x="82" y="96"/>
                    </a:lnTo>
                    <a:lnTo>
                      <a:pt x="19" y="96"/>
                    </a:lnTo>
                    <a:lnTo>
                      <a:pt x="19" y="171"/>
                    </a:lnTo>
                    <a:lnTo>
                      <a:pt x="0" y="171"/>
                    </a:lnTo>
                    <a:lnTo>
                      <a:pt x="0" y="0"/>
                    </a:lnTo>
                    <a:lnTo>
                      <a:pt x="86" y="0"/>
                    </a:lnTo>
                    <a:lnTo>
                      <a:pt x="86"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1"/>
              <p:cNvSpPr>
                <a:spLocks noEditPoints="1"/>
              </p:cNvSpPr>
              <p:nvPr/>
            </p:nvSpPr>
            <p:spPr bwMode="auto">
              <a:xfrm>
                <a:off x="2323532" y="1696976"/>
                <a:ext cx="16228" cy="112350"/>
              </a:xfrm>
              <a:custGeom>
                <a:avLst/>
                <a:gdLst>
                  <a:gd name="T0" fmla="*/ 13 w 13"/>
                  <a:gd name="T1" fmla="*/ 7 h 88"/>
                  <a:gd name="T2" fmla="*/ 11 w 13"/>
                  <a:gd name="T3" fmla="*/ 11 h 88"/>
                  <a:gd name="T4" fmla="*/ 7 w 13"/>
                  <a:gd name="T5" fmla="*/ 13 h 88"/>
                  <a:gd name="T6" fmla="*/ 2 w 13"/>
                  <a:gd name="T7" fmla="*/ 11 h 88"/>
                  <a:gd name="T8" fmla="*/ 0 w 13"/>
                  <a:gd name="T9" fmla="*/ 7 h 88"/>
                  <a:gd name="T10" fmla="*/ 2 w 13"/>
                  <a:gd name="T11" fmla="*/ 2 h 88"/>
                  <a:gd name="T12" fmla="*/ 7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7" y="13"/>
                    </a:cubicBezTo>
                    <a:cubicBezTo>
                      <a:pt x="5" y="13"/>
                      <a:pt x="3" y="12"/>
                      <a:pt x="2" y="11"/>
                    </a:cubicBezTo>
                    <a:cubicBezTo>
                      <a:pt x="1" y="10"/>
                      <a:pt x="0" y="8"/>
                      <a:pt x="0" y="7"/>
                    </a:cubicBezTo>
                    <a:cubicBezTo>
                      <a:pt x="0" y="5"/>
                      <a:pt x="1" y="3"/>
                      <a:pt x="2" y="2"/>
                    </a:cubicBezTo>
                    <a:cubicBezTo>
                      <a:pt x="3" y="1"/>
                      <a:pt x="5" y="0"/>
                      <a:pt x="7"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2"/>
              <p:cNvSpPr>
                <a:spLocks noEditPoints="1"/>
              </p:cNvSpPr>
              <p:nvPr/>
            </p:nvSpPr>
            <p:spPr bwMode="auto">
              <a:xfrm>
                <a:off x="2355365" y="1731929"/>
                <a:ext cx="66161" cy="79893"/>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8 w 52"/>
                  <a:gd name="T21" fmla="*/ 0 h 63"/>
                  <a:gd name="T22" fmla="*/ 46 w 52"/>
                  <a:gd name="T23" fmla="*/ 8 h 63"/>
                  <a:gd name="T24" fmla="*/ 52 w 52"/>
                  <a:gd name="T25" fmla="*/ 29 h 63"/>
                  <a:gd name="T26" fmla="*/ 52 w 52"/>
                  <a:gd name="T27" fmla="*/ 34 h 63"/>
                  <a:gd name="T28" fmla="*/ 42 w 52"/>
                  <a:gd name="T29" fmla="*/ 25 h 63"/>
                  <a:gd name="T30" fmla="*/ 39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3" y="49"/>
                      <a:pt x="0" y="42"/>
                      <a:pt x="0" y="31"/>
                    </a:cubicBezTo>
                    <a:cubicBezTo>
                      <a:pt x="0" y="22"/>
                      <a:pt x="3" y="14"/>
                      <a:pt x="8" y="8"/>
                    </a:cubicBezTo>
                    <a:cubicBezTo>
                      <a:pt x="14" y="2"/>
                      <a:pt x="20" y="0"/>
                      <a:pt x="28" y="0"/>
                    </a:cubicBezTo>
                    <a:cubicBezTo>
                      <a:pt x="36" y="0"/>
                      <a:pt x="42" y="2"/>
                      <a:pt x="46" y="8"/>
                    </a:cubicBezTo>
                    <a:cubicBezTo>
                      <a:pt x="50" y="13"/>
                      <a:pt x="52" y="20"/>
                      <a:pt x="52" y="29"/>
                    </a:cubicBezTo>
                    <a:lnTo>
                      <a:pt x="52" y="34"/>
                    </a:lnTo>
                    <a:close/>
                    <a:moveTo>
                      <a:pt x="42" y="25"/>
                    </a:moveTo>
                    <a:cubicBezTo>
                      <a:pt x="42" y="20"/>
                      <a:pt x="41" y="16"/>
                      <a:pt x="39"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3"/>
              <p:cNvSpPr>
                <a:spLocks noChangeArrowheads="1"/>
              </p:cNvSpPr>
              <p:nvPr/>
            </p:nvSpPr>
            <p:spPr bwMode="auto">
              <a:xfrm>
                <a:off x="2438379" y="1695727"/>
                <a:ext cx="12483"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4"/>
              <p:cNvSpPr>
                <a:spLocks noEditPoints="1"/>
              </p:cNvSpPr>
              <p:nvPr/>
            </p:nvSpPr>
            <p:spPr bwMode="auto">
              <a:xfrm>
                <a:off x="2467714" y="1695727"/>
                <a:ext cx="71155" cy="116095"/>
              </a:xfrm>
              <a:custGeom>
                <a:avLst/>
                <a:gdLst>
                  <a:gd name="T0" fmla="*/ 56 w 56"/>
                  <a:gd name="T1" fmla="*/ 89 h 91"/>
                  <a:gd name="T2" fmla="*/ 46 w 56"/>
                  <a:gd name="T3" fmla="*/ 89 h 91"/>
                  <a:gd name="T4" fmla="*/ 46 w 56"/>
                  <a:gd name="T5" fmla="*/ 79 h 91"/>
                  <a:gd name="T6" fmla="*/ 46 w 56"/>
                  <a:gd name="T7" fmla="*/ 79 h 91"/>
                  <a:gd name="T8" fmla="*/ 25 w 56"/>
                  <a:gd name="T9" fmla="*/ 91 h 91"/>
                  <a:gd name="T10" fmla="*/ 7 w 56"/>
                  <a:gd name="T11" fmla="*/ 83 h 91"/>
                  <a:gd name="T12" fmla="*/ 0 w 56"/>
                  <a:gd name="T13" fmla="*/ 61 h 91"/>
                  <a:gd name="T14" fmla="*/ 8 w 56"/>
                  <a:gd name="T15" fmla="*/ 37 h 91"/>
                  <a:gd name="T16" fmla="*/ 28 w 56"/>
                  <a:gd name="T17" fmla="*/ 28 h 91"/>
                  <a:gd name="T18" fmla="*/ 46 w 56"/>
                  <a:gd name="T19" fmla="*/ 37 h 91"/>
                  <a:gd name="T20" fmla="*/ 46 w 56"/>
                  <a:gd name="T21" fmla="*/ 37 h 91"/>
                  <a:gd name="T22" fmla="*/ 46 w 56"/>
                  <a:gd name="T23" fmla="*/ 0 h 91"/>
                  <a:gd name="T24" fmla="*/ 56 w 56"/>
                  <a:gd name="T25" fmla="*/ 0 h 91"/>
                  <a:gd name="T26" fmla="*/ 56 w 56"/>
                  <a:gd name="T27" fmla="*/ 89 h 91"/>
                  <a:gd name="T28" fmla="*/ 46 w 56"/>
                  <a:gd name="T29" fmla="*/ 62 h 91"/>
                  <a:gd name="T30" fmla="*/ 46 w 56"/>
                  <a:gd name="T31" fmla="*/ 53 h 91"/>
                  <a:gd name="T32" fmla="*/ 41 w 56"/>
                  <a:gd name="T33" fmla="*/ 41 h 91"/>
                  <a:gd name="T34" fmla="*/ 29 w 56"/>
                  <a:gd name="T35" fmla="*/ 36 h 91"/>
                  <a:gd name="T36" fmla="*/ 15 w 56"/>
                  <a:gd name="T37" fmla="*/ 42 h 91"/>
                  <a:gd name="T38" fmla="*/ 10 w 56"/>
                  <a:gd name="T39" fmla="*/ 60 h 91"/>
                  <a:gd name="T40" fmla="*/ 15 w 56"/>
                  <a:gd name="T41" fmla="*/ 77 h 91"/>
                  <a:gd name="T42" fmla="*/ 28 w 56"/>
                  <a:gd name="T43" fmla="*/ 82 h 91"/>
                  <a:gd name="T44" fmla="*/ 41 w 56"/>
                  <a:gd name="T45" fmla="*/ 76 h 91"/>
                  <a:gd name="T46" fmla="*/ 46 w 56"/>
                  <a:gd name="T47"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91">
                    <a:moveTo>
                      <a:pt x="56" y="89"/>
                    </a:moveTo>
                    <a:cubicBezTo>
                      <a:pt x="46" y="89"/>
                      <a:pt x="46" y="89"/>
                      <a:pt x="46" y="89"/>
                    </a:cubicBezTo>
                    <a:cubicBezTo>
                      <a:pt x="46" y="79"/>
                      <a:pt x="46" y="79"/>
                      <a:pt x="46" y="79"/>
                    </a:cubicBezTo>
                    <a:cubicBezTo>
                      <a:pt x="46" y="79"/>
                      <a:pt x="46" y="79"/>
                      <a:pt x="46" y="79"/>
                    </a:cubicBezTo>
                    <a:cubicBezTo>
                      <a:pt x="41" y="87"/>
                      <a:pt x="35" y="91"/>
                      <a:pt x="25" y="91"/>
                    </a:cubicBezTo>
                    <a:cubicBezTo>
                      <a:pt x="18" y="91"/>
                      <a:pt x="12" y="88"/>
                      <a:pt x="7" y="83"/>
                    </a:cubicBezTo>
                    <a:cubicBezTo>
                      <a:pt x="3" y="77"/>
                      <a:pt x="0" y="70"/>
                      <a:pt x="0" y="61"/>
                    </a:cubicBezTo>
                    <a:cubicBezTo>
                      <a:pt x="0" y="51"/>
                      <a:pt x="3" y="43"/>
                      <a:pt x="8" y="37"/>
                    </a:cubicBezTo>
                    <a:cubicBezTo>
                      <a:pt x="13" y="31"/>
                      <a:pt x="20" y="28"/>
                      <a:pt x="28" y="28"/>
                    </a:cubicBezTo>
                    <a:cubicBezTo>
                      <a:pt x="36" y="28"/>
                      <a:pt x="42" y="31"/>
                      <a:pt x="46" y="37"/>
                    </a:cubicBezTo>
                    <a:cubicBezTo>
                      <a:pt x="46" y="37"/>
                      <a:pt x="46" y="37"/>
                      <a:pt x="46" y="37"/>
                    </a:cubicBezTo>
                    <a:cubicBezTo>
                      <a:pt x="46" y="0"/>
                      <a:pt x="46" y="0"/>
                      <a:pt x="46" y="0"/>
                    </a:cubicBezTo>
                    <a:cubicBezTo>
                      <a:pt x="56" y="0"/>
                      <a:pt x="56" y="0"/>
                      <a:pt x="56" y="0"/>
                    </a:cubicBezTo>
                    <a:lnTo>
                      <a:pt x="56" y="89"/>
                    </a:lnTo>
                    <a:close/>
                    <a:moveTo>
                      <a:pt x="46" y="62"/>
                    </a:moveTo>
                    <a:cubicBezTo>
                      <a:pt x="46" y="53"/>
                      <a:pt x="46" y="53"/>
                      <a:pt x="46" y="53"/>
                    </a:cubicBezTo>
                    <a:cubicBezTo>
                      <a:pt x="46" y="48"/>
                      <a:pt x="45" y="44"/>
                      <a:pt x="41" y="41"/>
                    </a:cubicBezTo>
                    <a:cubicBezTo>
                      <a:pt x="38" y="38"/>
                      <a:pt x="34" y="36"/>
                      <a:pt x="29" y="36"/>
                    </a:cubicBezTo>
                    <a:cubicBezTo>
                      <a:pt x="23" y="36"/>
                      <a:pt x="19" y="38"/>
                      <a:pt x="15" y="42"/>
                    </a:cubicBezTo>
                    <a:cubicBezTo>
                      <a:pt x="12" y="47"/>
                      <a:pt x="10" y="53"/>
                      <a:pt x="10" y="60"/>
                    </a:cubicBezTo>
                    <a:cubicBezTo>
                      <a:pt x="10" y="67"/>
                      <a:pt x="12" y="73"/>
                      <a:pt x="15" y="77"/>
                    </a:cubicBezTo>
                    <a:cubicBezTo>
                      <a:pt x="19" y="81"/>
                      <a:pt x="23" y="82"/>
                      <a:pt x="28" y="82"/>
                    </a:cubicBezTo>
                    <a:cubicBezTo>
                      <a:pt x="33" y="82"/>
                      <a:pt x="38" y="80"/>
                      <a:pt x="41" y="76"/>
                    </a:cubicBezTo>
                    <a:cubicBezTo>
                      <a:pt x="45" y="73"/>
                      <a:pt x="46" y="68"/>
                      <a:pt x="46"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5"/>
              <p:cNvSpPr>
                <a:spLocks/>
              </p:cNvSpPr>
              <p:nvPr/>
            </p:nvSpPr>
            <p:spPr bwMode="auto">
              <a:xfrm>
                <a:off x="2603782" y="1702593"/>
                <a:ext cx="54926" cy="106732"/>
              </a:xfrm>
              <a:custGeom>
                <a:avLst/>
                <a:gdLst>
                  <a:gd name="T0" fmla="*/ 88 w 88"/>
                  <a:gd name="T1" fmla="*/ 18 h 171"/>
                  <a:gd name="T2" fmla="*/ 21 w 88"/>
                  <a:gd name="T3" fmla="*/ 18 h 171"/>
                  <a:gd name="T4" fmla="*/ 21 w 88"/>
                  <a:gd name="T5" fmla="*/ 77 h 171"/>
                  <a:gd name="T6" fmla="*/ 82 w 88"/>
                  <a:gd name="T7" fmla="*/ 77 h 171"/>
                  <a:gd name="T8" fmla="*/ 82 w 88"/>
                  <a:gd name="T9" fmla="*/ 96 h 171"/>
                  <a:gd name="T10" fmla="*/ 21 w 88"/>
                  <a:gd name="T11" fmla="*/ 96 h 171"/>
                  <a:gd name="T12" fmla="*/ 21 w 88"/>
                  <a:gd name="T13" fmla="*/ 171 h 171"/>
                  <a:gd name="T14" fmla="*/ 0 w 88"/>
                  <a:gd name="T15" fmla="*/ 171 h 171"/>
                  <a:gd name="T16" fmla="*/ 0 w 88"/>
                  <a:gd name="T17" fmla="*/ 0 h 171"/>
                  <a:gd name="T18" fmla="*/ 88 w 88"/>
                  <a:gd name="T19" fmla="*/ 0 h 171"/>
                  <a:gd name="T20" fmla="*/ 88 w 88"/>
                  <a:gd name="T21" fmla="*/ 1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1">
                    <a:moveTo>
                      <a:pt x="88" y="18"/>
                    </a:moveTo>
                    <a:lnTo>
                      <a:pt x="21" y="18"/>
                    </a:lnTo>
                    <a:lnTo>
                      <a:pt x="21" y="77"/>
                    </a:lnTo>
                    <a:lnTo>
                      <a:pt x="82" y="77"/>
                    </a:lnTo>
                    <a:lnTo>
                      <a:pt x="82" y="96"/>
                    </a:lnTo>
                    <a:lnTo>
                      <a:pt x="21" y="96"/>
                    </a:lnTo>
                    <a:lnTo>
                      <a:pt x="21" y="171"/>
                    </a:lnTo>
                    <a:lnTo>
                      <a:pt x="0" y="171"/>
                    </a:lnTo>
                    <a:lnTo>
                      <a:pt x="0" y="0"/>
                    </a:lnTo>
                    <a:lnTo>
                      <a:pt x="88" y="0"/>
                    </a:lnTo>
                    <a:lnTo>
                      <a:pt x="88"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6"/>
              <p:cNvSpPr>
                <a:spLocks noEditPoints="1"/>
              </p:cNvSpPr>
              <p:nvPr/>
            </p:nvSpPr>
            <p:spPr bwMode="auto">
              <a:xfrm>
                <a:off x="2674312" y="1696976"/>
                <a:ext cx="14980" cy="112350"/>
              </a:xfrm>
              <a:custGeom>
                <a:avLst/>
                <a:gdLst>
                  <a:gd name="T0" fmla="*/ 12 w 12"/>
                  <a:gd name="T1" fmla="*/ 7 h 88"/>
                  <a:gd name="T2" fmla="*/ 10 w 12"/>
                  <a:gd name="T3" fmla="*/ 11 h 88"/>
                  <a:gd name="T4" fmla="*/ 6 w 12"/>
                  <a:gd name="T5" fmla="*/ 13 h 88"/>
                  <a:gd name="T6" fmla="*/ 2 w 12"/>
                  <a:gd name="T7" fmla="*/ 11 h 88"/>
                  <a:gd name="T8" fmla="*/ 0 w 12"/>
                  <a:gd name="T9" fmla="*/ 7 h 88"/>
                  <a:gd name="T10" fmla="*/ 2 w 12"/>
                  <a:gd name="T11" fmla="*/ 2 h 88"/>
                  <a:gd name="T12" fmla="*/ 6 w 12"/>
                  <a:gd name="T13" fmla="*/ 0 h 88"/>
                  <a:gd name="T14" fmla="*/ 10 w 12"/>
                  <a:gd name="T15" fmla="*/ 2 h 88"/>
                  <a:gd name="T16" fmla="*/ 12 w 12"/>
                  <a:gd name="T17" fmla="*/ 7 h 88"/>
                  <a:gd name="T18" fmla="*/ 11 w 12"/>
                  <a:gd name="T19" fmla="*/ 88 h 88"/>
                  <a:gd name="T20" fmla="*/ 1 w 12"/>
                  <a:gd name="T21" fmla="*/ 88 h 88"/>
                  <a:gd name="T22" fmla="*/ 1 w 12"/>
                  <a:gd name="T23" fmla="*/ 28 h 88"/>
                  <a:gd name="T24" fmla="*/ 11 w 12"/>
                  <a:gd name="T25" fmla="*/ 28 h 88"/>
                  <a:gd name="T26" fmla="*/ 11 w 12"/>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88">
                    <a:moveTo>
                      <a:pt x="12" y="7"/>
                    </a:moveTo>
                    <a:cubicBezTo>
                      <a:pt x="12" y="8"/>
                      <a:pt x="12" y="10"/>
                      <a:pt x="10" y="11"/>
                    </a:cubicBezTo>
                    <a:cubicBezTo>
                      <a:pt x="9" y="12"/>
                      <a:pt x="8" y="13"/>
                      <a:pt x="6" y="13"/>
                    </a:cubicBezTo>
                    <a:cubicBezTo>
                      <a:pt x="4" y="13"/>
                      <a:pt x="3" y="12"/>
                      <a:pt x="2" y="11"/>
                    </a:cubicBezTo>
                    <a:cubicBezTo>
                      <a:pt x="0" y="10"/>
                      <a:pt x="0" y="8"/>
                      <a:pt x="0" y="7"/>
                    </a:cubicBezTo>
                    <a:cubicBezTo>
                      <a:pt x="0" y="5"/>
                      <a:pt x="0" y="3"/>
                      <a:pt x="2" y="2"/>
                    </a:cubicBezTo>
                    <a:cubicBezTo>
                      <a:pt x="3" y="1"/>
                      <a:pt x="4" y="0"/>
                      <a:pt x="6" y="0"/>
                    </a:cubicBezTo>
                    <a:cubicBezTo>
                      <a:pt x="8" y="0"/>
                      <a:pt x="9" y="1"/>
                      <a:pt x="10" y="2"/>
                    </a:cubicBezTo>
                    <a:cubicBezTo>
                      <a:pt x="12" y="3"/>
                      <a:pt x="12" y="5"/>
                      <a:pt x="12" y="7"/>
                    </a:cubicBezTo>
                    <a:close/>
                    <a:moveTo>
                      <a:pt x="11" y="88"/>
                    </a:moveTo>
                    <a:cubicBezTo>
                      <a:pt x="1" y="88"/>
                      <a:pt x="1" y="88"/>
                      <a:pt x="1" y="88"/>
                    </a:cubicBezTo>
                    <a:cubicBezTo>
                      <a:pt x="1" y="28"/>
                      <a:pt x="1" y="28"/>
                      <a:pt x="1"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7"/>
              <p:cNvSpPr>
                <a:spLocks/>
              </p:cNvSpPr>
              <p:nvPr/>
            </p:nvSpPr>
            <p:spPr bwMode="auto">
              <a:xfrm>
                <a:off x="2711138" y="1731929"/>
                <a:ext cx="39946" cy="77396"/>
              </a:xfrm>
              <a:custGeom>
                <a:avLst/>
                <a:gdLst>
                  <a:gd name="T0" fmla="*/ 31 w 31"/>
                  <a:gd name="T1" fmla="*/ 11 h 61"/>
                  <a:gd name="T2" fmla="*/ 24 w 31"/>
                  <a:gd name="T3" fmla="*/ 9 h 61"/>
                  <a:gd name="T4" fmla="*/ 14 w 31"/>
                  <a:gd name="T5" fmla="*/ 14 h 61"/>
                  <a:gd name="T6" fmla="*/ 9 w 31"/>
                  <a:gd name="T7" fmla="*/ 31 h 61"/>
                  <a:gd name="T8" fmla="*/ 9 w 31"/>
                  <a:gd name="T9" fmla="*/ 61 h 61"/>
                  <a:gd name="T10" fmla="*/ 0 w 31"/>
                  <a:gd name="T11" fmla="*/ 61 h 61"/>
                  <a:gd name="T12" fmla="*/ 0 w 31"/>
                  <a:gd name="T13" fmla="*/ 1 h 61"/>
                  <a:gd name="T14" fmla="*/ 9 w 31"/>
                  <a:gd name="T15" fmla="*/ 1 h 61"/>
                  <a:gd name="T16" fmla="*/ 9 w 31"/>
                  <a:gd name="T17" fmla="*/ 14 h 61"/>
                  <a:gd name="T18" fmla="*/ 10 w 31"/>
                  <a:gd name="T19" fmla="*/ 14 h 61"/>
                  <a:gd name="T20" fmla="*/ 16 w 31"/>
                  <a:gd name="T21" fmla="*/ 3 h 61"/>
                  <a:gd name="T22" fmla="*/ 25 w 31"/>
                  <a:gd name="T23" fmla="*/ 0 h 61"/>
                  <a:gd name="T24" fmla="*/ 31 w 31"/>
                  <a:gd name="T25" fmla="*/ 1 h 61"/>
                  <a:gd name="T26" fmla="*/ 31 w 31"/>
                  <a:gd name="T27" fmla="*/ 1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61">
                    <a:moveTo>
                      <a:pt x="31" y="11"/>
                    </a:moveTo>
                    <a:cubicBezTo>
                      <a:pt x="29" y="10"/>
                      <a:pt x="27" y="9"/>
                      <a:pt x="24" y="9"/>
                    </a:cubicBezTo>
                    <a:cubicBezTo>
                      <a:pt x="20" y="9"/>
                      <a:pt x="17" y="11"/>
                      <a:pt x="14" y="14"/>
                    </a:cubicBezTo>
                    <a:cubicBezTo>
                      <a:pt x="11" y="18"/>
                      <a:pt x="9" y="24"/>
                      <a:pt x="9" y="31"/>
                    </a:cubicBezTo>
                    <a:cubicBezTo>
                      <a:pt x="9" y="61"/>
                      <a:pt x="9" y="61"/>
                      <a:pt x="9" y="61"/>
                    </a:cubicBezTo>
                    <a:cubicBezTo>
                      <a:pt x="0" y="61"/>
                      <a:pt x="0" y="61"/>
                      <a:pt x="0" y="61"/>
                    </a:cubicBezTo>
                    <a:cubicBezTo>
                      <a:pt x="0" y="1"/>
                      <a:pt x="0" y="1"/>
                      <a:pt x="0" y="1"/>
                    </a:cubicBezTo>
                    <a:cubicBezTo>
                      <a:pt x="9" y="1"/>
                      <a:pt x="9" y="1"/>
                      <a:pt x="9" y="1"/>
                    </a:cubicBezTo>
                    <a:cubicBezTo>
                      <a:pt x="9" y="14"/>
                      <a:pt x="9" y="14"/>
                      <a:pt x="9" y="14"/>
                    </a:cubicBezTo>
                    <a:cubicBezTo>
                      <a:pt x="10" y="14"/>
                      <a:pt x="10" y="14"/>
                      <a:pt x="10" y="14"/>
                    </a:cubicBezTo>
                    <a:cubicBezTo>
                      <a:pt x="11" y="9"/>
                      <a:pt x="13" y="6"/>
                      <a:pt x="16" y="3"/>
                    </a:cubicBezTo>
                    <a:cubicBezTo>
                      <a:pt x="19" y="1"/>
                      <a:pt x="22" y="0"/>
                      <a:pt x="25" y="0"/>
                    </a:cubicBezTo>
                    <a:cubicBezTo>
                      <a:pt x="28" y="0"/>
                      <a:pt x="30" y="0"/>
                      <a:pt x="31" y="1"/>
                    </a:cubicBezTo>
                    <a:lnTo>
                      <a:pt x="31"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8"/>
              <p:cNvSpPr>
                <a:spLocks/>
              </p:cNvSpPr>
              <p:nvPr/>
            </p:nvSpPr>
            <p:spPr bwMode="auto">
              <a:xfrm>
                <a:off x="2758574" y="1731929"/>
                <a:ext cx="47436" cy="79893"/>
              </a:xfrm>
              <a:custGeom>
                <a:avLst/>
                <a:gdLst>
                  <a:gd name="T0" fmla="*/ 37 w 37"/>
                  <a:gd name="T1" fmla="*/ 45 h 63"/>
                  <a:gd name="T2" fmla="*/ 32 w 37"/>
                  <a:gd name="T3" fmla="*/ 57 h 63"/>
                  <a:gd name="T4" fmla="*/ 15 w 37"/>
                  <a:gd name="T5" fmla="*/ 63 h 63"/>
                  <a:gd name="T6" fmla="*/ 0 w 37"/>
                  <a:gd name="T7" fmla="*/ 59 h 63"/>
                  <a:gd name="T8" fmla="*/ 0 w 37"/>
                  <a:gd name="T9" fmla="*/ 49 h 63"/>
                  <a:gd name="T10" fmla="*/ 16 w 37"/>
                  <a:gd name="T11" fmla="*/ 54 h 63"/>
                  <a:gd name="T12" fmla="*/ 27 w 37"/>
                  <a:gd name="T13" fmla="*/ 46 h 63"/>
                  <a:gd name="T14" fmla="*/ 25 w 37"/>
                  <a:gd name="T15" fmla="*/ 40 h 63"/>
                  <a:gd name="T16" fmla="*/ 15 w 37"/>
                  <a:gd name="T17" fmla="*/ 35 h 63"/>
                  <a:gd name="T18" fmla="*/ 4 w 37"/>
                  <a:gd name="T19" fmla="*/ 28 h 63"/>
                  <a:gd name="T20" fmla="*/ 0 w 37"/>
                  <a:gd name="T21" fmla="*/ 17 h 63"/>
                  <a:gd name="T22" fmla="*/ 6 w 37"/>
                  <a:gd name="T23" fmla="*/ 5 h 63"/>
                  <a:gd name="T24" fmla="*/ 21 w 37"/>
                  <a:gd name="T25" fmla="*/ 0 h 63"/>
                  <a:gd name="T26" fmla="*/ 34 w 37"/>
                  <a:gd name="T27" fmla="*/ 2 h 63"/>
                  <a:gd name="T28" fmla="*/ 34 w 37"/>
                  <a:gd name="T29" fmla="*/ 12 h 63"/>
                  <a:gd name="T30" fmla="*/ 21 w 37"/>
                  <a:gd name="T31" fmla="*/ 8 h 63"/>
                  <a:gd name="T32" fmla="*/ 13 w 37"/>
                  <a:gd name="T33" fmla="*/ 10 h 63"/>
                  <a:gd name="T34" fmla="*/ 10 w 37"/>
                  <a:gd name="T35" fmla="*/ 16 h 63"/>
                  <a:gd name="T36" fmla="*/ 13 w 37"/>
                  <a:gd name="T37" fmla="*/ 22 h 63"/>
                  <a:gd name="T38" fmla="*/ 22 w 37"/>
                  <a:gd name="T39" fmla="*/ 27 h 63"/>
                  <a:gd name="T40" fmla="*/ 33 w 37"/>
                  <a:gd name="T41" fmla="*/ 34 h 63"/>
                  <a:gd name="T42" fmla="*/ 37 w 37"/>
                  <a:gd name="T4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3">
                    <a:moveTo>
                      <a:pt x="37" y="45"/>
                    </a:moveTo>
                    <a:cubicBezTo>
                      <a:pt x="37" y="50"/>
                      <a:pt x="35" y="54"/>
                      <a:pt x="32" y="57"/>
                    </a:cubicBezTo>
                    <a:cubicBezTo>
                      <a:pt x="27" y="61"/>
                      <a:pt x="22" y="63"/>
                      <a:pt x="15" y="63"/>
                    </a:cubicBezTo>
                    <a:cubicBezTo>
                      <a:pt x="9" y="63"/>
                      <a:pt x="4" y="61"/>
                      <a:pt x="0" y="59"/>
                    </a:cubicBezTo>
                    <a:cubicBezTo>
                      <a:pt x="0" y="49"/>
                      <a:pt x="0" y="49"/>
                      <a:pt x="0" y="49"/>
                    </a:cubicBezTo>
                    <a:cubicBezTo>
                      <a:pt x="5" y="52"/>
                      <a:pt x="10" y="54"/>
                      <a:pt x="16" y="54"/>
                    </a:cubicBezTo>
                    <a:cubicBezTo>
                      <a:pt x="23" y="54"/>
                      <a:pt x="27" y="52"/>
                      <a:pt x="27" y="46"/>
                    </a:cubicBezTo>
                    <a:cubicBezTo>
                      <a:pt x="27" y="44"/>
                      <a:pt x="26" y="42"/>
                      <a:pt x="25" y="40"/>
                    </a:cubicBezTo>
                    <a:cubicBezTo>
                      <a:pt x="23" y="39"/>
                      <a:pt x="20" y="37"/>
                      <a:pt x="15" y="35"/>
                    </a:cubicBezTo>
                    <a:cubicBezTo>
                      <a:pt x="10" y="33"/>
                      <a:pt x="6" y="30"/>
                      <a:pt x="4" y="28"/>
                    </a:cubicBezTo>
                    <a:cubicBezTo>
                      <a:pt x="2" y="25"/>
                      <a:pt x="0" y="22"/>
                      <a:pt x="0" y="17"/>
                    </a:cubicBezTo>
                    <a:cubicBezTo>
                      <a:pt x="0" y="12"/>
                      <a:pt x="2" y="8"/>
                      <a:pt x="6" y="5"/>
                    </a:cubicBezTo>
                    <a:cubicBezTo>
                      <a:pt x="10" y="1"/>
                      <a:pt x="15" y="0"/>
                      <a:pt x="21" y="0"/>
                    </a:cubicBezTo>
                    <a:cubicBezTo>
                      <a:pt x="26" y="0"/>
                      <a:pt x="30" y="1"/>
                      <a:pt x="34" y="2"/>
                    </a:cubicBezTo>
                    <a:cubicBezTo>
                      <a:pt x="34" y="12"/>
                      <a:pt x="34" y="12"/>
                      <a:pt x="34" y="12"/>
                    </a:cubicBezTo>
                    <a:cubicBezTo>
                      <a:pt x="30" y="9"/>
                      <a:pt x="26" y="8"/>
                      <a:pt x="21" y="8"/>
                    </a:cubicBezTo>
                    <a:cubicBezTo>
                      <a:pt x="17" y="8"/>
                      <a:pt x="15" y="9"/>
                      <a:pt x="13" y="10"/>
                    </a:cubicBezTo>
                    <a:cubicBezTo>
                      <a:pt x="11" y="12"/>
                      <a:pt x="10" y="14"/>
                      <a:pt x="10" y="16"/>
                    </a:cubicBezTo>
                    <a:cubicBezTo>
                      <a:pt x="10" y="19"/>
                      <a:pt x="11" y="21"/>
                      <a:pt x="13" y="22"/>
                    </a:cubicBezTo>
                    <a:cubicBezTo>
                      <a:pt x="14" y="24"/>
                      <a:pt x="17" y="25"/>
                      <a:pt x="22" y="27"/>
                    </a:cubicBezTo>
                    <a:cubicBezTo>
                      <a:pt x="27" y="30"/>
                      <a:pt x="30" y="32"/>
                      <a:pt x="33" y="34"/>
                    </a:cubicBezTo>
                    <a:cubicBezTo>
                      <a:pt x="36" y="37"/>
                      <a:pt x="37" y="41"/>
                      <a:pt x="37"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9"/>
              <p:cNvSpPr>
                <a:spLocks/>
              </p:cNvSpPr>
              <p:nvPr/>
            </p:nvSpPr>
            <p:spPr bwMode="auto">
              <a:xfrm>
                <a:off x="2813501" y="1710083"/>
                <a:ext cx="44316" cy="100491"/>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2" y="79"/>
                      <a:pt x="29" y="79"/>
                      <a:pt x="26" y="79"/>
                    </a:cubicBezTo>
                    <a:cubicBezTo>
                      <a:pt x="15"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6"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0" y="67"/>
                      <a:pt x="22" y="69"/>
                    </a:cubicBezTo>
                    <a:cubicBezTo>
                      <a:pt x="23" y="70"/>
                      <a:pt x="25"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FFFFFF"/>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FFFFFF"/>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FFFFFF"/>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FFFFFF"/>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FFFFFF"/>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FFFFFF"/>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srcRect/>
          <a:stretch>
            <a:fillRect/>
          </a:stretch>
        </a:blipFill>
        <a:effectLst/>
      </p:bgPr>
    </p:bg>
    <p:spTree>
      <p:nvGrpSpPr>
        <p:cNvPr id="1" name=""/>
        <p:cNvGrpSpPr/>
        <p:nvPr/>
      </p:nvGrpSpPr>
      <p:grpSpPr>
        <a:xfrm>
          <a:off x="0" y="0"/>
          <a:ext cx="0" cy="0"/>
          <a:chOff x="0" y="0"/>
          <a:chExt cx="0" cy="0"/>
        </a:xfrm>
      </p:grpSpPr>
      <p:sp>
        <p:nvSpPr>
          <p:cNvPr id="30" name="Freeform 5"/>
          <p:cNvSpPr>
            <a:spLocks/>
          </p:cNvSpPr>
          <p:nvPr/>
        </p:nvSpPr>
        <p:spPr bwMode="auto">
          <a:xfrm>
            <a:off x="2289175" y="6451599"/>
            <a:ext cx="6858623" cy="408940"/>
          </a:xfrm>
          <a:custGeom>
            <a:avLst/>
            <a:gdLst>
              <a:gd name="T0" fmla="*/ 0 w 722"/>
              <a:gd name="T1" fmla="*/ 0 h 53"/>
              <a:gd name="T2" fmla="*/ 16 w 722"/>
              <a:gd name="T3" fmla="*/ 27 h 53"/>
              <a:gd name="T4" fmla="*/ 0 w 722"/>
              <a:gd name="T5" fmla="*/ 53 h 53"/>
              <a:gd name="T6" fmla="*/ 722 w 722"/>
              <a:gd name="T7" fmla="*/ 53 h 53"/>
              <a:gd name="T8" fmla="*/ 722 w 722"/>
              <a:gd name="T9" fmla="*/ 0 h 53"/>
              <a:gd name="T10" fmla="*/ 0 w 722"/>
              <a:gd name="T11"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722 w 903"/>
              <a:gd name="connsiteY4" fmla="*/ 0 h 53"/>
              <a:gd name="connsiteX5" fmla="*/ 0 w 903"/>
              <a:gd name="connsiteY5" fmla="*/ 0 h 53"/>
              <a:gd name="connsiteX0" fmla="*/ 0 w 903"/>
              <a:gd name="connsiteY0" fmla="*/ 0 h 53"/>
              <a:gd name="connsiteX1" fmla="*/ 16 w 903"/>
              <a:gd name="connsiteY1" fmla="*/ 27 h 53"/>
              <a:gd name="connsiteX2" fmla="*/ 0 w 903"/>
              <a:gd name="connsiteY2" fmla="*/ 53 h 53"/>
              <a:gd name="connsiteX3" fmla="*/ 903 w 903"/>
              <a:gd name="connsiteY3" fmla="*/ 53 h 53"/>
              <a:gd name="connsiteX4" fmla="*/ 903 w 903"/>
              <a:gd name="connsiteY4" fmla="*/ 0 h 53"/>
              <a:gd name="connsiteX5" fmla="*/ 0 w 90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 h="53">
                <a:moveTo>
                  <a:pt x="0" y="0"/>
                </a:moveTo>
                <a:cubicBezTo>
                  <a:pt x="9" y="5"/>
                  <a:pt x="16" y="15"/>
                  <a:pt x="16" y="27"/>
                </a:cubicBezTo>
                <a:cubicBezTo>
                  <a:pt x="16" y="38"/>
                  <a:pt x="9" y="48"/>
                  <a:pt x="0" y="53"/>
                </a:cubicBezTo>
                <a:lnTo>
                  <a:pt x="903" y="53"/>
                </a:lnTo>
                <a:lnTo>
                  <a:pt x="903" y="0"/>
                </a:lnTo>
                <a:lnTo>
                  <a:pt x="0" y="0"/>
                </a:lnTo>
                <a:close/>
              </a:path>
            </a:pathLst>
          </a:custGeom>
          <a:solidFill>
            <a:srgbClr val="072B60"/>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 name="Group 5"/>
          <p:cNvGrpSpPr>
            <a:grpSpLocks noChangeAspect="1"/>
          </p:cNvGrpSpPr>
          <p:nvPr/>
        </p:nvGrpSpPr>
        <p:grpSpPr>
          <a:xfrm>
            <a:off x="2591435" y="6595875"/>
            <a:ext cx="1463040" cy="156290"/>
            <a:chOff x="2254250" y="5791200"/>
            <a:chExt cx="4651375" cy="496888"/>
          </a:xfrm>
        </p:grpSpPr>
        <p:sp>
          <p:nvSpPr>
            <p:cNvPr id="7" name="Freeform 6"/>
            <p:cNvSpPr>
              <a:spLocks/>
            </p:cNvSpPr>
            <p:nvPr/>
          </p:nvSpPr>
          <p:spPr bwMode="auto">
            <a:xfrm>
              <a:off x="2254250" y="5818188"/>
              <a:ext cx="360363" cy="355600"/>
            </a:xfrm>
            <a:custGeom>
              <a:avLst/>
              <a:gdLst>
                <a:gd name="T0" fmla="*/ 111 w 111"/>
                <a:gd name="T1" fmla="*/ 110 h 110"/>
                <a:gd name="T2" fmla="*/ 98 w 111"/>
                <a:gd name="T3" fmla="*/ 110 h 110"/>
                <a:gd name="T4" fmla="*/ 98 w 111"/>
                <a:gd name="T5" fmla="*/ 36 h 110"/>
                <a:gd name="T6" fmla="*/ 99 w 111"/>
                <a:gd name="T7" fmla="*/ 15 h 110"/>
                <a:gd name="T8" fmla="*/ 99 w 111"/>
                <a:gd name="T9" fmla="*/ 15 h 110"/>
                <a:gd name="T10" fmla="*/ 96 w 111"/>
                <a:gd name="T11" fmla="*/ 26 h 110"/>
                <a:gd name="T12" fmla="*/ 59 w 111"/>
                <a:gd name="T13" fmla="*/ 110 h 110"/>
                <a:gd name="T14" fmla="*/ 52 w 111"/>
                <a:gd name="T15" fmla="*/ 110 h 110"/>
                <a:gd name="T16" fmla="*/ 15 w 111"/>
                <a:gd name="T17" fmla="*/ 26 h 110"/>
                <a:gd name="T18" fmla="*/ 12 w 111"/>
                <a:gd name="T19" fmla="*/ 15 h 110"/>
                <a:gd name="T20" fmla="*/ 11 w 111"/>
                <a:gd name="T21" fmla="*/ 15 h 110"/>
                <a:gd name="T22" fmla="*/ 12 w 111"/>
                <a:gd name="T23" fmla="*/ 36 h 110"/>
                <a:gd name="T24" fmla="*/ 12 w 111"/>
                <a:gd name="T25" fmla="*/ 110 h 110"/>
                <a:gd name="T26" fmla="*/ 0 w 111"/>
                <a:gd name="T27" fmla="*/ 110 h 110"/>
                <a:gd name="T28" fmla="*/ 0 w 111"/>
                <a:gd name="T29" fmla="*/ 0 h 110"/>
                <a:gd name="T30" fmla="*/ 17 w 111"/>
                <a:gd name="T31" fmla="*/ 0 h 110"/>
                <a:gd name="T32" fmla="*/ 50 w 111"/>
                <a:gd name="T33" fmla="*/ 77 h 110"/>
                <a:gd name="T34" fmla="*/ 55 w 111"/>
                <a:gd name="T35" fmla="*/ 90 h 110"/>
                <a:gd name="T36" fmla="*/ 56 w 111"/>
                <a:gd name="T37" fmla="*/ 90 h 110"/>
                <a:gd name="T38" fmla="*/ 61 w 111"/>
                <a:gd name="T39" fmla="*/ 76 h 110"/>
                <a:gd name="T40" fmla="*/ 95 w 111"/>
                <a:gd name="T41" fmla="*/ 0 h 110"/>
                <a:gd name="T42" fmla="*/ 111 w 111"/>
                <a:gd name="T43" fmla="*/ 0 h 110"/>
                <a:gd name="T44" fmla="*/ 111 w 111"/>
                <a:gd name="T4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10">
                  <a:moveTo>
                    <a:pt x="111" y="110"/>
                  </a:moveTo>
                  <a:cubicBezTo>
                    <a:pt x="98" y="110"/>
                    <a:pt x="98" y="110"/>
                    <a:pt x="98" y="110"/>
                  </a:cubicBezTo>
                  <a:cubicBezTo>
                    <a:pt x="98" y="36"/>
                    <a:pt x="98" y="36"/>
                    <a:pt x="98" y="36"/>
                  </a:cubicBezTo>
                  <a:cubicBezTo>
                    <a:pt x="98" y="30"/>
                    <a:pt x="99" y="23"/>
                    <a:pt x="99" y="15"/>
                  </a:cubicBezTo>
                  <a:cubicBezTo>
                    <a:pt x="99" y="15"/>
                    <a:pt x="99" y="15"/>
                    <a:pt x="99" y="15"/>
                  </a:cubicBezTo>
                  <a:cubicBezTo>
                    <a:pt x="98" y="20"/>
                    <a:pt x="97" y="23"/>
                    <a:pt x="96" y="26"/>
                  </a:cubicBezTo>
                  <a:cubicBezTo>
                    <a:pt x="59" y="110"/>
                    <a:pt x="59" y="110"/>
                    <a:pt x="59" y="110"/>
                  </a:cubicBezTo>
                  <a:cubicBezTo>
                    <a:pt x="52" y="110"/>
                    <a:pt x="52" y="110"/>
                    <a:pt x="52" y="110"/>
                  </a:cubicBezTo>
                  <a:cubicBezTo>
                    <a:pt x="15" y="26"/>
                    <a:pt x="15" y="26"/>
                    <a:pt x="15" y="26"/>
                  </a:cubicBezTo>
                  <a:cubicBezTo>
                    <a:pt x="14" y="24"/>
                    <a:pt x="13" y="20"/>
                    <a:pt x="12" y="15"/>
                  </a:cubicBezTo>
                  <a:cubicBezTo>
                    <a:pt x="11" y="15"/>
                    <a:pt x="11" y="15"/>
                    <a:pt x="11" y="15"/>
                  </a:cubicBezTo>
                  <a:cubicBezTo>
                    <a:pt x="12" y="19"/>
                    <a:pt x="12" y="27"/>
                    <a:pt x="12" y="36"/>
                  </a:cubicBezTo>
                  <a:cubicBezTo>
                    <a:pt x="12" y="110"/>
                    <a:pt x="12" y="110"/>
                    <a:pt x="12" y="110"/>
                  </a:cubicBezTo>
                  <a:cubicBezTo>
                    <a:pt x="0" y="110"/>
                    <a:pt x="0" y="110"/>
                    <a:pt x="0" y="110"/>
                  </a:cubicBezTo>
                  <a:cubicBezTo>
                    <a:pt x="0" y="0"/>
                    <a:pt x="0" y="0"/>
                    <a:pt x="0" y="0"/>
                  </a:cubicBezTo>
                  <a:cubicBezTo>
                    <a:pt x="17" y="0"/>
                    <a:pt x="17" y="0"/>
                    <a:pt x="17" y="0"/>
                  </a:cubicBezTo>
                  <a:cubicBezTo>
                    <a:pt x="50" y="77"/>
                    <a:pt x="50" y="77"/>
                    <a:pt x="50" y="77"/>
                  </a:cubicBezTo>
                  <a:cubicBezTo>
                    <a:pt x="53" y="82"/>
                    <a:pt x="54" y="87"/>
                    <a:pt x="55" y="90"/>
                  </a:cubicBezTo>
                  <a:cubicBezTo>
                    <a:pt x="56" y="90"/>
                    <a:pt x="56" y="90"/>
                    <a:pt x="56" y="90"/>
                  </a:cubicBezTo>
                  <a:cubicBezTo>
                    <a:pt x="58" y="84"/>
                    <a:pt x="60" y="79"/>
                    <a:pt x="61" y="76"/>
                  </a:cubicBezTo>
                  <a:cubicBezTo>
                    <a:pt x="95" y="0"/>
                    <a:pt x="95" y="0"/>
                    <a:pt x="95" y="0"/>
                  </a:cubicBezTo>
                  <a:cubicBezTo>
                    <a:pt x="111" y="0"/>
                    <a:pt x="111" y="0"/>
                    <a:pt x="111" y="0"/>
                  </a:cubicBezTo>
                  <a:lnTo>
                    <a:pt x="111" y="1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2692400" y="5803900"/>
              <a:ext cx="52388"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2 w 16"/>
                <a:gd name="T21" fmla="*/ 114 h 114"/>
                <a:gd name="T22" fmla="*/ 2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1" y="12"/>
                    <a:pt x="0" y="10"/>
                    <a:pt x="0" y="8"/>
                  </a:cubicBezTo>
                  <a:cubicBezTo>
                    <a:pt x="0" y="5"/>
                    <a:pt x="1" y="3"/>
                    <a:pt x="2" y="2"/>
                  </a:cubicBezTo>
                  <a:cubicBezTo>
                    <a:pt x="4" y="0"/>
                    <a:pt x="6" y="0"/>
                    <a:pt x="8" y="0"/>
                  </a:cubicBezTo>
                  <a:cubicBezTo>
                    <a:pt x="10" y="0"/>
                    <a:pt x="12" y="0"/>
                    <a:pt x="14" y="2"/>
                  </a:cubicBezTo>
                  <a:cubicBezTo>
                    <a:pt x="15" y="3"/>
                    <a:pt x="16" y="5"/>
                    <a:pt x="16" y="8"/>
                  </a:cubicBezTo>
                  <a:close/>
                  <a:moveTo>
                    <a:pt x="14" y="114"/>
                  </a:moveTo>
                  <a:cubicBezTo>
                    <a:pt x="2" y="114"/>
                    <a:pt x="2" y="114"/>
                    <a:pt x="2" y="114"/>
                  </a:cubicBezTo>
                  <a:cubicBezTo>
                    <a:pt x="2" y="36"/>
                    <a:pt x="2" y="36"/>
                    <a:pt x="2"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797175" y="5915025"/>
              <a:ext cx="187325" cy="261938"/>
            </a:xfrm>
            <a:custGeom>
              <a:avLst/>
              <a:gdLst>
                <a:gd name="T0" fmla="*/ 58 w 58"/>
                <a:gd name="T1" fmla="*/ 76 h 81"/>
                <a:gd name="T2" fmla="*/ 37 w 58"/>
                <a:gd name="T3" fmla="*/ 81 h 81"/>
                <a:gd name="T4" fmla="*/ 10 w 58"/>
                <a:gd name="T5" fmla="*/ 70 h 81"/>
                <a:gd name="T6" fmla="*/ 0 w 58"/>
                <a:gd name="T7" fmla="*/ 42 h 81"/>
                <a:gd name="T8" fmla="*/ 11 w 58"/>
                <a:gd name="T9" fmla="*/ 11 h 81"/>
                <a:gd name="T10" fmla="*/ 40 w 58"/>
                <a:gd name="T11" fmla="*/ 0 h 81"/>
                <a:gd name="T12" fmla="*/ 58 w 58"/>
                <a:gd name="T13" fmla="*/ 4 h 81"/>
                <a:gd name="T14" fmla="*/ 58 w 58"/>
                <a:gd name="T15" fmla="*/ 16 h 81"/>
                <a:gd name="T16" fmla="*/ 40 w 58"/>
                <a:gd name="T17" fmla="*/ 10 h 81"/>
                <a:gd name="T18" fmla="*/ 20 w 58"/>
                <a:gd name="T19" fmla="*/ 19 h 81"/>
                <a:gd name="T20" fmla="*/ 13 w 58"/>
                <a:gd name="T21" fmla="*/ 41 h 81"/>
                <a:gd name="T22" fmla="*/ 20 w 58"/>
                <a:gd name="T23" fmla="*/ 63 h 81"/>
                <a:gd name="T24" fmla="*/ 39 w 58"/>
                <a:gd name="T25" fmla="*/ 71 h 81"/>
                <a:gd name="T26" fmla="*/ 58 w 58"/>
                <a:gd name="T27" fmla="*/ 64 h 81"/>
                <a:gd name="T28" fmla="*/ 58 w 58"/>
                <a:gd name="T29"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76"/>
                  </a:moveTo>
                  <a:cubicBezTo>
                    <a:pt x="52" y="80"/>
                    <a:pt x="45" y="81"/>
                    <a:pt x="37" y="81"/>
                  </a:cubicBezTo>
                  <a:cubicBezTo>
                    <a:pt x="26" y="81"/>
                    <a:pt x="17" y="78"/>
                    <a:pt x="10" y="70"/>
                  </a:cubicBezTo>
                  <a:cubicBezTo>
                    <a:pt x="3" y="63"/>
                    <a:pt x="0" y="54"/>
                    <a:pt x="0" y="42"/>
                  </a:cubicBezTo>
                  <a:cubicBezTo>
                    <a:pt x="0" y="30"/>
                    <a:pt x="3" y="19"/>
                    <a:pt x="11" y="11"/>
                  </a:cubicBezTo>
                  <a:cubicBezTo>
                    <a:pt x="18" y="4"/>
                    <a:pt x="28" y="0"/>
                    <a:pt x="40" y="0"/>
                  </a:cubicBezTo>
                  <a:cubicBezTo>
                    <a:pt x="47" y="0"/>
                    <a:pt x="53" y="1"/>
                    <a:pt x="58" y="4"/>
                  </a:cubicBezTo>
                  <a:cubicBezTo>
                    <a:pt x="58" y="16"/>
                    <a:pt x="58" y="16"/>
                    <a:pt x="58" y="16"/>
                  </a:cubicBezTo>
                  <a:cubicBezTo>
                    <a:pt x="53" y="12"/>
                    <a:pt x="46" y="10"/>
                    <a:pt x="40" y="10"/>
                  </a:cubicBezTo>
                  <a:cubicBezTo>
                    <a:pt x="32" y="10"/>
                    <a:pt x="25" y="13"/>
                    <a:pt x="20" y="19"/>
                  </a:cubicBezTo>
                  <a:cubicBezTo>
                    <a:pt x="15" y="24"/>
                    <a:pt x="13" y="32"/>
                    <a:pt x="13" y="41"/>
                  </a:cubicBezTo>
                  <a:cubicBezTo>
                    <a:pt x="13" y="50"/>
                    <a:pt x="15" y="58"/>
                    <a:pt x="20" y="63"/>
                  </a:cubicBezTo>
                  <a:cubicBezTo>
                    <a:pt x="25" y="68"/>
                    <a:pt x="31" y="71"/>
                    <a:pt x="39" y="71"/>
                  </a:cubicBezTo>
                  <a:cubicBezTo>
                    <a:pt x="46" y="71"/>
                    <a:pt x="52" y="69"/>
                    <a:pt x="58" y="64"/>
                  </a:cubicBezTo>
                  <a:lnTo>
                    <a:pt x="58"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3043238" y="5915025"/>
              <a:ext cx="130175" cy="258763"/>
            </a:xfrm>
            <a:custGeom>
              <a:avLst/>
              <a:gdLst>
                <a:gd name="T0" fmla="*/ 40 w 40"/>
                <a:gd name="T1" fmla="*/ 14 h 80"/>
                <a:gd name="T2" fmla="*/ 31 w 40"/>
                <a:gd name="T3" fmla="*/ 12 h 80"/>
                <a:gd name="T4" fmla="*/ 18 w 40"/>
                <a:gd name="T5" fmla="*/ 19 h 80"/>
                <a:gd name="T6" fmla="*/ 12 w 40"/>
                <a:gd name="T7" fmla="*/ 40 h 80"/>
                <a:gd name="T8" fmla="*/ 12 w 40"/>
                <a:gd name="T9" fmla="*/ 80 h 80"/>
                <a:gd name="T10" fmla="*/ 0 w 40"/>
                <a:gd name="T11" fmla="*/ 80 h 80"/>
                <a:gd name="T12" fmla="*/ 0 w 40"/>
                <a:gd name="T13" fmla="*/ 2 h 80"/>
                <a:gd name="T14" fmla="*/ 12 w 40"/>
                <a:gd name="T15" fmla="*/ 2 h 80"/>
                <a:gd name="T16" fmla="*/ 12 w 40"/>
                <a:gd name="T17" fmla="*/ 18 h 80"/>
                <a:gd name="T18" fmla="*/ 12 w 40"/>
                <a:gd name="T19" fmla="*/ 18 h 80"/>
                <a:gd name="T20" fmla="*/ 21 w 40"/>
                <a:gd name="T21" fmla="*/ 4 h 80"/>
                <a:gd name="T22" fmla="*/ 33 w 40"/>
                <a:gd name="T23" fmla="*/ 0 h 80"/>
                <a:gd name="T24" fmla="*/ 40 w 40"/>
                <a:gd name="T25" fmla="*/ 1 h 80"/>
                <a:gd name="T26" fmla="*/ 40 w 40"/>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80">
                  <a:moveTo>
                    <a:pt x="40" y="14"/>
                  </a:moveTo>
                  <a:cubicBezTo>
                    <a:pt x="38" y="13"/>
                    <a:pt x="35" y="12"/>
                    <a:pt x="31" y="12"/>
                  </a:cubicBezTo>
                  <a:cubicBezTo>
                    <a:pt x="26" y="12"/>
                    <a:pt x="21" y="14"/>
                    <a:pt x="18" y="19"/>
                  </a:cubicBezTo>
                  <a:cubicBezTo>
                    <a:pt x="14" y="24"/>
                    <a:pt x="12" y="31"/>
                    <a:pt x="12" y="40"/>
                  </a:cubicBezTo>
                  <a:cubicBezTo>
                    <a:pt x="12" y="80"/>
                    <a:pt x="12" y="80"/>
                    <a:pt x="12" y="80"/>
                  </a:cubicBezTo>
                  <a:cubicBezTo>
                    <a:pt x="0" y="80"/>
                    <a:pt x="0" y="80"/>
                    <a:pt x="0" y="80"/>
                  </a:cubicBezTo>
                  <a:cubicBezTo>
                    <a:pt x="0" y="2"/>
                    <a:pt x="0" y="2"/>
                    <a:pt x="0" y="2"/>
                  </a:cubicBezTo>
                  <a:cubicBezTo>
                    <a:pt x="12" y="2"/>
                    <a:pt x="12" y="2"/>
                    <a:pt x="12" y="2"/>
                  </a:cubicBezTo>
                  <a:cubicBezTo>
                    <a:pt x="12" y="18"/>
                    <a:pt x="12" y="18"/>
                    <a:pt x="12" y="18"/>
                  </a:cubicBezTo>
                  <a:cubicBezTo>
                    <a:pt x="12" y="18"/>
                    <a:pt x="12" y="18"/>
                    <a:pt x="12" y="18"/>
                  </a:cubicBezTo>
                  <a:cubicBezTo>
                    <a:pt x="14" y="12"/>
                    <a:pt x="17" y="8"/>
                    <a:pt x="21" y="4"/>
                  </a:cubicBezTo>
                  <a:cubicBezTo>
                    <a:pt x="24" y="2"/>
                    <a:pt x="28" y="0"/>
                    <a:pt x="33" y="0"/>
                  </a:cubicBezTo>
                  <a:cubicBezTo>
                    <a:pt x="36" y="0"/>
                    <a:pt x="39" y="1"/>
                    <a:pt x="40" y="1"/>
                  </a:cubicBezTo>
                  <a:lnTo>
                    <a:pt x="40"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auto">
            <a:xfrm>
              <a:off x="3186113"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6"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3478213"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2"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auto">
            <a:xfrm>
              <a:off x="3667125" y="5915025"/>
              <a:ext cx="249238" cy="261938"/>
            </a:xfrm>
            <a:custGeom>
              <a:avLst/>
              <a:gdLst>
                <a:gd name="T0" fmla="*/ 77 w 77"/>
                <a:gd name="T1" fmla="*/ 40 h 81"/>
                <a:gd name="T2" fmla="*/ 67 w 77"/>
                <a:gd name="T3" fmla="*/ 70 h 81"/>
                <a:gd name="T4" fmla="*/ 38 w 77"/>
                <a:gd name="T5" fmla="*/ 81 h 81"/>
                <a:gd name="T6" fmla="*/ 10 w 77"/>
                <a:gd name="T7" fmla="*/ 70 h 81"/>
                <a:gd name="T8" fmla="*/ 0 w 77"/>
                <a:gd name="T9" fmla="*/ 41 h 81"/>
                <a:gd name="T10" fmla="*/ 12 w 77"/>
                <a:gd name="T11" fmla="*/ 10 h 81"/>
                <a:gd name="T12" fmla="*/ 40 w 77"/>
                <a:gd name="T13" fmla="*/ 0 h 81"/>
                <a:gd name="T14" fmla="*/ 67 w 77"/>
                <a:gd name="T15" fmla="*/ 10 h 81"/>
                <a:gd name="T16" fmla="*/ 77 w 77"/>
                <a:gd name="T17" fmla="*/ 40 h 81"/>
                <a:gd name="T18" fmla="*/ 64 w 77"/>
                <a:gd name="T19" fmla="*/ 41 h 81"/>
                <a:gd name="T20" fmla="*/ 58 w 77"/>
                <a:gd name="T21" fmla="*/ 18 h 81"/>
                <a:gd name="T22" fmla="*/ 39 w 77"/>
                <a:gd name="T23" fmla="*/ 10 h 81"/>
                <a:gd name="T24" fmla="*/ 21 w 77"/>
                <a:gd name="T25" fmla="*/ 18 h 81"/>
                <a:gd name="T26" fmla="*/ 13 w 77"/>
                <a:gd name="T27" fmla="*/ 41 h 81"/>
                <a:gd name="T28" fmla="*/ 20 w 77"/>
                <a:gd name="T29" fmla="*/ 63 h 81"/>
                <a:gd name="T30" fmla="*/ 39 w 77"/>
                <a:gd name="T31" fmla="*/ 71 h 81"/>
                <a:gd name="T32" fmla="*/ 58 w 77"/>
                <a:gd name="T33" fmla="*/ 63 h 81"/>
                <a:gd name="T34" fmla="*/ 64 w 77"/>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81">
                  <a:moveTo>
                    <a:pt x="77" y="40"/>
                  </a:moveTo>
                  <a:cubicBezTo>
                    <a:pt x="77" y="53"/>
                    <a:pt x="74" y="63"/>
                    <a:pt x="67" y="70"/>
                  </a:cubicBezTo>
                  <a:cubicBezTo>
                    <a:pt x="60" y="78"/>
                    <a:pt x="50" y="81"/>
                    <a:pt x="38" y="81"/>
                  </a:cubicBezTo>
                  <a:cubicBezTo>
                    <a:pt x="27" y="81"/>
                    <a:pt x="17" y="78"/>
                    <a:pt x="10" y="70"/>
                  </a:cubicBezTo>
                  <a:cubicBezTo>
                    <a:pt x="4" y="63"/>
                    <a:pt x="0" y="53"/>
                    <a:pt x="0" y="41"/>
                  </a:cubicBezTo>
                  <a:cubicBezTo>
                    <a:pt x="0" y="28"/>
                    <a:pt x="4" y="17"/>
                    <a:pt x="12" y="10"/>
                  </a:cubicBezTo>
                  <a:cubicBezTo>
                    <a:pt x="19" y="3"/>
                    <a:pt x="28" y="0"/>
                    <a:pt x="40" y="0"/>
                  </a:cubicBezTo>
                  <a:cubicBezTo>
                    <a:pt x="52" y="0"/>
                    <a:pt x="61" y="3"/>
                    <a:pt x="67" y="10"/>
                  </a:cubicBezTo>
                  <a:cubicBezTo>
                    <a:pt x="74" y="18"/>
                    <a:pt x="77" y="28"/>
                    <a:pt x="77" y="40"/>
                  </a:cubicBezTo>
                  <a:close/>
                  <a:moveTo>
                    <a:pt x="64" y="41"/>
                  </a:moveTo>
                  <a:cubicBezTo>
                    <a:pt x="64" y="31"/>
                    <a:pt x="62" y="23"/>
                    <a:pt x="58" y="18"/>
                  </a:cubicBezTo>
                  <a:cubicBezTo>
                    <a:pt x="53" y="13"/>
                    <a:pt x="47" y="10"/>
                    <a:pt x="39" y="10"/>
                  </a:cubicBezTo>
                  <a:cubicBezTo>
                    <a:pt x="31" y="10"/>
                    <a:pt x="25" y="13"/>
                    <a:pt x="21" y="18"/>
                  </a:cubicBezTo>
                  <a:cubicBezTo>
                    <a:pt x="16" y="23"/>
                    <a:pt x="13" y="31"/>
                    <a:pt x="13" y="41"/>
                  </a:cubicBezTo>
                  <a:cubicBezTo>
                    <a:pt x="13" y="50"/>
                    <a:pt x="15" y="58"/>
                    <a:pt x="20" y="63"/>
                  </a:cubicBezTo>
                  <a:cubicBezTo>
                    <a:pt x="25" y="68"/>
                    <a:pt x="31" y="71"/>
                    <a:pt x="39" y="71"/>
                  </a:cubicBezTo>
                  <a:cubicBezTo>
                    <a:pt x="47" y="71"/>
                    <a:pt x="54" y="68"/>
                    <a:pt x="58"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3935413" y="5791200"/>
              <a:ext cx="155575" cy="382588"/>
            </a:xfrm>
            <a:custGeom>
              <a:avLst/>
              <a:gdLst>
                <a:gd name="T0" fmla="*/ 48 w 48"/>
                <a:gd name="T1" fmla="*/ 13 h 118"/>
                <a:gd name="T2" fmla="*/ 39 w 48"/>
                <a:gd name="T3" fmla="*/ 11 h 118"/>
                <a:gd name="T4" fmla="*/ 26 w 48"/>
                <a:gd name="T5" fmla="*/ 28 h 118"/>
                <a:gd name="T6" fmla="*/ 26 w 48"/>
                <a:gd name="T7" fmla="*/ 40 h 118"/>
                <a:gd name="T8" fmla="*/ 45 w 48"/>
                <a:gd name="T9" fmla="*/ 40 h 118"/>
                <a:gd name="T10" fmla="*/ 45 w 48"/>
                <a:gd name="T11" fmla="*/ 50 h 118"/>
                <a:gd name="T12" fmla="*/ 26 w 48"/>
                <a:gd name="T13" fmla="*/ 50 h 118"/>
                <a:gd name="T14" fmla="*/ 26 w 48"/>
                <a:gd name="T15" fmla="*/ 118 h 118"/>
                <a:gd name="T16" fmla="*/ 14 w 48"/>
                <a:gd name="T17" fmla="*/ 118 h 118"/>
                <a:gd name="T18" fmla="*/ 14 w 48"/>
                <a:gd name="T19" fmla="*/ 50 h 118"/>
                <a:gd name="T20" fmla="*/ 0 w 48"/>
                <a:gd name="T21" fmla="*/ 50 h 118"/>
                <a:gd name="T22" fmla="*/ 0 w 48"/>
                <a:gd name="T23" fmla="*/ 40 h 118"/>
                <a:gd name="T24" fmla="*/ 14 w 48"/>
                <a:gd name="T25" fmla="*/ 40 h 118"/>
                <a:gd name="T26" fmla="*/ 14 w 48"/>
                <a:gd name="T27" fmla="*/ 27 h 118"/>
                <a:gd name="T28" fmla="*/ 22 w 48"/>
                <a:gd name="T29" fmla="*/ 7 h 118"/>
                <a:gd name="T30" fmla="*/ 39 w 48"/>
                <a:gd name="T31" fmla="*/ 0 h 118"/>
                <a:gd name="T32" fmla="*/ 48 w 48"/>
                <a:gd name="T33" fmla="*/ 2 h 118"/>
                <a:gd name="T34" fmla="*/ 48 w 48"/>
                <a:gd name="T3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18">
                  <a:moveTo>
                    <a:pt x="48" y="13"/>
                  </a:moveTo>
                  <a:cubicBezTo>
                    <a:pt x="45" y="12"/>
                    <a:pt x="42" y="11"/>
                    <a:pt x="39" y="11"/>
                  </a:cubicBezTo>
                  <a:cubicBezTo>
                    <a:pt x="31" y="11"/>
                    <a:pt x="26" y="17"/>
                    <a:pt x="26" y="28"/>
                  </a:cubicBezTo>
                  <a:cubicBezTo>
                    <a:pt x="26" y="40"/>
                    <a:pt x="26" y="40"/>
                    <a:pt x="26" y="40"/>
                  </a:cubicBezTo>
                  <a:cubicBezTo>
                    <a:pt x="45" y="40"/>
                    <a:pt x="45" y="40"/>
                    <a:pt x="45" y="40"/>
                  </a:cubicBezTo>
                  <a:cubicBezTo>
                    <a:pt x="45" y="50"/>
                    <a:pt x="45" y="50"/>
                    <a:pt x="45" y="50"/>
                  </a:cubicBezTo>
                  <a:cubicBezTo>
                    <a:pt x="26" y="50"/>
                    <a:pt x="26" y="50"/>
                    <a:pt x="26" y="50"/>
                  </a:cubicBezTo>
                  <a:cubicBezTo>
                    <a:pt x="26" y="118"/>
                    <a:pt x="26" y="118"/>
                    <a:pt x="26" y="118"/>
                  </a:cubicBezTo>
                  <a:cubicBezTo>
                    <a:pt x="14" y="118"/>
                    <a:pt x="14" y="118"/>
                    <a:pt x="14" y="118"/>
                  </a:cubicBezTo>
                  <a:cubicBezTo>
                    <a:pt x="14" y="50"/>
                    <a:pt x="14" y="50"/>
                    <a:pt x="14" y="50"/>
                  </a:cubicBezTo>
                  <a:cubicBezTo>
                    <a:pt x="0" y="50"/>
                    <a:pt x="0" y="50"/>
                    <a:pt x="0" y="50"/>
                  </a:cubicBezTo>
                  <a:cubicBezTo>
                    <a:pt x="0" y="40"/>
                    <a:pt x="0" y="40"/>
                    <a:pt x="0" y="40"/>
                  </a:cubicBezTo>
                  <a:cubicBezTo>
                    <a:pt x="14" y="40"/>
                    <a:pt x="14" y="40"/>
                    <a:pt x="14" y="40"/>
                  </a:cubicBezTo>
                  <a:cubicBezTo>
                    <a:pt x="14" y="27"/>
                    <a:pt x="14" y="27"/>
                    <a:pt x="14" y="27"/>
                  </a:cubicBezTo>
                  <a:cubicBezTo>
                    <a:pt x="14" y="18"/>
                    <a:pt x="16" y="12"/>
                    <a:pt x="22" y="7"/>
                  </a:cubicBezTo>
                  <a:cubicBezTo>
                    <a:pt x="26" y="3"/>
                    <a:pt x="32" y="0"/>
                    <a:pt x="39" y="0"/>
                  </a:cubicBezTo>
                  <a:cubicBezTo>
                    <a:pt x="42" y="0"/>
                    <a:pt x="45" y="1"/>
                    <a:pt x="48" y="2"/>
                  </a:cubicBezTo>
                  <a:lnTo>
                    <a:pt x="48"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409892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noEditPoints="1"/>
            </p:cNvSpPr>
            <p:nvPr/>
          </p:nvSpPr>
          <p:spPr bwMode="auto">
            <a:xfrm>
              <a:off x="4267200" y="5878513"/>
              <a:ext cx="115888" cy="114300"/>
            </a:xfrm>
            <a:custGeom>
              <a:avLst/>
              <a:gdLst>
                <a:gd name="T0" fmla="*/ 36 w 36"/>
                <a:gd name="T1" fmla="*/ 17 h 35"/>
                <a:gd name="T2" fmla="*/ 30 w 36"/>
                <a:gd name="T3" fmla="*/ 30 h 35"/>
                <a:gd name="T4" fmla="*/ 18 w 36"/>
                <a:gd name="T5" fmla="*/ 35 h 35"/>
                <a:gd name="T6" fmla="*/ 5 w 36"/>
                <a:gd name="T7" fmla="*/ 30 h 35"/>
                <a:gd name="T8" fmla="*/ 0 w 36"/>
                <a:gd name="T9" fmla="*/ 18 h 35"/>
                <a:gd name="T10" fmla="*/ 5 w 36"/>
                <a:gd name="T11" fmla="*/ 5 h 35"/>
                <a:gd name="T12" fmla="*/ 18 w 36"/>
                <a:gd name="T13" fmla="*/ 0 h 35"/>
                <a:gd name="T14" fmla="*/ 30 w 36"/>
                <a:gd name="T15" fmla="*/ 5 h 35"/>
                <a:gd name="T16" fmla="*/ 36 w 36"/>
                <a:gd name="T17" fmla="*/ 17 h 35"/>
                <a:gd name="T18" fmla="*/ 33 w 36"/>
                <a:gd name="T19" fmla="*/ 18 h 35"/>
                <a:gd name="T20" fmla="*/ 29 w 36"/>
                <a:gd name="T21" fmla="*/ 6 h 35"/>
                <a:gd name="T22" fmla="*/ 18 w 36"/>
                <a:gd name="T23" fmla="*/ 2 h 35"/>
                <a:gd name="T24" fmla="*/ 6 w 36"/>
                <a:gd name="T25" fmla="*/ 6 h 35"/>
                <a:gd name="T26" fmla="*/ 2 w 36"/>
                <a:gd name="T27" fmla="*/ 18 h 35"/>
                <a:gd name="T28" fmla="*/ 6 w 36"/>
                <a:gd name="T29" fmla="*/ 29 h 35"/>
                <a:gd name="T30" fmla="*/ 18 w 36"/>
                <a:gd name="T31" fmla="*/ 33 h 35"/>
                <a:gd name="T32" fmla="*/ 29 w 36"/>
                <a:gd name="T33" fmla="*/ 29 h 35"/>
                <a:gd name="T34" fmla="*/ 33 w 36"/>
                <a:gd name="T35" fmla="*/ 18 h 35"/>
                <a:gd name="T36" fmla="*/ 26 w 36"/>
                <a:gd name="T37" fmla="*/ 29 h 35"/>
                <a:gd name="T38" fmla="*/ 22 w 36"/>
                <a:gd name="T39" fmla="*/ 29 h 35"/>
                <a:gd name="T40" fmla="*/ 20 w 36"/>
                <a:gd name="T41" fmla="*/ 23 h 35"/>
                <a:gd name="T42" fmla="*/ 16 w 36"/>
                <a:gd name="T43" fmla="*/ 19 h 35"/>
                <a:gd name="T44" fmla="*/ 14 w 36"/>
                <a:gd name="T45" fmla="*/ 19 h 35"/>
                <a:gd name="T46" fmla="*/ 14 w 36"/>
                <a:gd name="T47" fmla="*/ 29 h 35"/>
                <a:gd name="T48" fmla="*/ 11 w 36"/>
                <a:gd name="T49" fmla="*/ 29 h 35"/>
                <a:gd name="T50" fmla="*/ 11 w 36"/>
                <a:gd name="T51" fmla="*/ 6 h 35"/>
                <a:gd name="T52" fmla="*/ 17 w 36"/>
                <a:gd name="T53" fmla="*/ 6 h 35"/>
                <a:gd name="T54" fmla="*/ 23 w 36"/>
                <a:gd name="T55" fmla="*/ 8 h 35"/>
                <a:gd name="T56" fmla="*/ 25 w 36"/>
                <a:gd name="T57" fmla="*/ 12 h 35"/>
                <a:gd name="T58" fmla="*/ 24 w 36"/>
                <a:gd name="T59" fmla="*/ 16 h 35"/>
                <a:gd name="T60" fmla="*/ 20 w 36"/>
                <a:gd name="T61" fmla="*/ 18 h 35"/>
                <a:gd name="T62" fmla="*/ 20 w 36"/>
                <a:gd name="T63" fmla="*/ 18 h 35"/>
                <a:gd name="T64" fmla="*/ 23 w 36"/>
                <a:gd name="T65" fmla="*/ 23 h 35"/>
                <a:gd name="T66" fmla="*/ 26 w 36"/>
                <a:gd name="T67" fmla="*/ 29 h 35"/>
                <a:gd name="T68" fmla="*/ 22 w 36"/>
                <a:gd name="T69" fmla="*/ 12 h 35"/>
                <a:gd name="T70" fmla="*/ 21 w 36"/>
                <a:gd name="T71" fmla="*/ 10 h 35"/>
                <a:gd name="T72" fmla="*/ 17 w 36"/>
                <a:gd name="T73" fmla="*/ 9 h 35"/>
                <a:gd name="T74" fmla="*/ 14 w 36"/>
                <a:gd name="T75" fmla="*/ 9 h 35"/>
                <a:gd name="T76" fmla="*/ 14 w 36"/>
                <a:gd name="T77" fmla="*/ 16 h 35"/>
                <a:gd name="T78" fmla="*/ 17 w 36"/>
                <a:gd name="T79" fmla="*/ 16 h 35"/>
                <a:gd name="T80" fmla="*/ 22 w 36"/>
                <a:gd name="T8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5">
                  <a:moveTo>
                    <a:pt x="36" y="17"/>
                  </a:moveTo>
                  <a:cubicBezTo>
                    <a:pt x="36" y="22"/>
                    <a:pt x="34" y="27"/>
                    <a:pt x="30" y="30"/>
                  </a:cubicBezTo>
                  <a:cubicBezTo>
                    <a:pt x="27" y="33"/>
                    <a:pt x="23" y="35"/>
                    <a:pt x="18" y="35"/>
                  </a:cubicBezTo>
                  <a:cubicBezTo>
                    <a:pt x="12" y="35"/>
                    <a:pt x="8" y="34"/>
                    <a:pt x="5" y="30"/>
                  </a:cubicBezTo>
                  <a:cubicBezTo>
                    <a:pt x="1" y="27"/>
                    <a:pt x="0" y="23"/>
                    <a:pt x="0" y="18"/>
                  </a:cubicBezTo>
                  <a:cubicBezTo>
                    <a:pt x="0" y="13"/>
                    <a:pt x="1" y="8"/>
                    <a:pt x="5" y="5"/>
                  </a:cubicBezTo>
                  <a:cubicBezTo>
                    <a:pt x="8" y="1"/>
                    <a:pt x="13" y="0"/>
                    <a:pt x="18" y="0"/>
                  </a:cubicBezTo>
                  <a:cubicBezTo>
                    <a:pt x="23" y="0"/>
                    <a:pt x="27" y="1"/>
                    <a:pt x="30" y="5"/>
                  </a:cubicBezTo>
                  <a:cubicBezTo>
                    <a:pt x="34" y="8"/>
                    <a:pt x="36" y="12"/>
                    <a:pt x="36" y="17"/>
                  </a:cubicBezTo>
                  <a:close/>
                  <a:moveTo>
                    <a:pt x="33" y="18"/>
                  </a:moveTo>
                  <a:cubicBezTo>
                    <a:pt x="33" y="13"/>
                    <a:pt x="32" y="9"/>
                    <a:pt x="29" y="6"/>
                  </a:cubicBezTo>
                  <a:cubicBezTo>
                    <a:pt x="26" y="3"/>
                    <a:pt x="22" y="2"/>
                    <a:pt x="18" y="2"/>
                  </a:cubicBezTo>
                  <a:cubicBezTo>
                    <a:pt x="13" y="2"/>
                    <a:pt x="9" y="3"/>
                    <a:pt x="6" y="6"/>
                  </a:cubicBezTo>
                  <a:cubicBezTo>
                    <a:pt x="3" y="9"/>
                    <a:pt x="2" y="13"/>
                    <a:pt x="2" y="18"/>
                  </a:cubicBezTo>
                  <a:cubicBezTo>
                    <a:pt x="2" y="22"/>
                    <a:pt x="3" y="26"/>
                    <a:pt x="6" y="29"/>
                  </a:cubicBezTo>
                  <a:cubicBezTo>
                    <a:pt x="10" y="32"/>
                    <a:pt x="13" y="33"/>
                    <a:pt x="18" y="33"/>
                  </a:cubicBezTo>
                  <a:cubicBezTo>
                    <a:pt x="22" y="33"/>
                    <a:pt x="26" y="32"/>
                    <a:pt x="29" y="29"/>
                  </a:cubicBezTo>
                  <a:cubicBezTo>
                    <a:pt x="32" y="26"/>
                    <a:pt x="33" y="22"/>
                    <a:pt x="33" y="18"/>
                  </a:cubicBezTo>
                  <a:close/>
                  <a:moveTo>
                    <a:pt x="26" y="29"/>
                  </a:moveTo>
                  <a:cubicBezTo>
                    <a:pt x="22" y="29"/>
                    <a:pt x="22" y="29"/>
                    <a:pt x="22" y="29"/>
                  </a:cubicBezTo>
                  <a:cubicBezTo>
                    <a:pt x="20" y="23"/>
                    <a:pt x="20" y="23"/>
                    <a:pt x="20" y="23"/>
                  </a:cubicBezTo>
                  <a:cubicBezTo>
                    <a:pt x="19" y="20"/>
                    <a:pt x="17" y="19"/>
                    <a:pt x="16" y="19"/>
                  </a:cubicBezTo>
                  <a:cubicBezTo>
                    <a:pt x="14" y="19"/>
                    <a:pt x="14" y="19"/>
                    <a:pt x="14" y="19"/>
                  </a:cubicBezTo>
                  <a:cubicBezTo>
                    <a:pt x="14" y="29"/>
                    <a:pt x="14" y="29"/>
                    <a:pt x="14" y="29"/>
                  </a:cubicBezTo>
                  <a:cubicBezTo>
                    <a:pt x="11" y="29"/>
                    <a:pt x="11" y="29"/>
                    <a:pt x="11" y="29"/>
                  </a:cubicBezTo>
                  <a:cubicBezTo>
                    <a:pt x="11" y="6"/>
                    <a:pt x="11" y="6"/>
                    <a:pt x="11" y="6"/>
                  </a:cubicBezTo>
                  <a:cubicBezTo>
                    <a:pt x="17" y="6"/>
                    <a:pt x="17" y="6"/>
                    <a:pt x="17" y="6"/>
                  </a:cubicBezTo>
                  <a:cubicBezTo>
                    <a:pt x="20" y="6"/>
                    <a:pt x="22" y="6"/>
                    <a:pt x="23" y="8"/>
                  </a:cubicBezTo>
                  <a:cubicBezTo>
                    <a:pt x="25" y="9"/>
                    <a:pt x="25" y="10"/>
                    <a:pt x="25" y="12"/>
                  </a:cubicBezTo>
                  <a:cubicBezTo>
                    <a:pt x="25" y="14"/>
                    <a:pt x="25" y="15"/>
                    <a:pt x="24" y="16"/>
                  </a:cubicBezTo>
                  <a:cubicBezTo>
                    <a:pt x="23" y="17"/>
                    <a:pt x="21" y="18"/>
                    <a:pt x="20" y="18"/>
                  </a:cubicBezTo>
                  <a:cubicBezTo>
                    <a:pt x="20" y="18"/>
                    <a:pt x="20" y="18"/>
                    <a:pt x="20" y="18"/>
                  </a:cubicBezTo>
                  <a:cubicBezTo>
                    <a:pt x="21" y="19"/>
                    <a:pt x="22" y="20"/>
                    <a:pt x="23" y="23"/>
                  </a:cubicBezTo>
                  <a:lnTo>
                    <a:pt x="26" y="29"/>
                  </a:lnTo>
                  <a:close/>
                  <a:moveTo>
                    <a:pt x="22" y="12"/>
                  </a:moveTo>
                  <a:cubicBezTo>
                    <a:pt x="22" y="11"/>
                    <a:pt x="22" y="10"/>
                    <a:pt x="21" y="10"/>
                  </a:cubicBezTo>
                  <a:cubicBezTo>
                    <a:pt x="20" y="9"/>
                    <a:pt x="19" y="9"/>
                    <a:pt x="17" y="9"/>
                  </a:cubicBezTo>
                  <a:cubicBezTo>
                    <a:pt x="14" y="9"/>
                    <a:pt x="14" y="9"/>
                    <a:pt x="14" y="9"/>
                  </a:cubicBezTo>
                  <a:cubicBezTo>
                    <a:pt x="14" y="16"/>
                    <a:pt x="14" y="16"/>
                    <a:pt x="14" y="16"/>
                  </a:cubicBezTo>
                  <a:cubicBezTo>
                    <a:pt x="17" y="16"/>
                    <a:pt x="17" y="16"/>
                    <a:pt x="17" y="16"/>
                  </a:cubicBezTo>
                  <a:cubicBezTo>
                    <a:pt x="20" y="16"/>
                    <a:pt x="22" y="15"/>
                    <a:pt x="2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4549775" y="5815013"/>
              <a:ext cx="336550" cy="361950"/>
            </a:xfrm>
            <a:custGeom>
              <a:avLst/>
              <a:gdLst>
                <a:gd name="T0" fmla="*/ 104 w 104"/>
                <a:gd name="T1" fmla="*/ 55 h 112"/>
                <a:gd name="T2" fmla="*/ 89 w 104"/>
                <a:gd name="T3" fmla="*/ 97 h 112"/>
                <a:gd name="T4" fmla="*/ 51 w 104"/>
                <a:gd name="T5" fmla="*/ 112 h 112"/>
                <a:gd name="T6" fmla="*/ 14 w 104"/>
                <a:gd name="T7" fmla="*/ 97 h 112"/>
                <a:gd name="T8" fmla="*/ 0 w 104"/>
                <a:gd name="T9" fmla="*/ 57 h 112"/>
                <a:gd name="T10" fmla="*/ 14 w 104"/>
                <a:gd name="T11" fmla="*/ 16 h 112"/>
                <a:gd name="T12" fmla="*/ 53 w 104"/>
                <a:gd name="T13" fmla="*/ 0 h 112"/>
                <a:gd name="T14" fmla="*/ 90 w 104"/>
                <a:gd name="T15" fmla="*/ 15 h 112"/>
                <a:gd name="T16" fmla="*/ 104 w 104"/>
                <a:gd name="T17" fmla="*/ 55 h 112"/>
                <a:gd name="T18" fmla="*/ 90 w 104"/>
                <a:gd name="T19" fmla="*/ 56 h 112"/>
                <a:gd name="T20" fmla="*/ 80 w 104"/>
                <a:gd name="T21" fmla="*/ 22 h 112"/>
                <a:gd name="T22" fmla="*/ 52 w 104"/>
                <a:gd name="T23" fmla="*/ 11 h 112"/>
                <a:gd name="T24" fmla="*/ 24 w 104"/>
                <a:gd name="T25" fmla="*/ 24 h 112"/>
                <a:gd name="T26" fmla="*/ 14 w 104"/>
                <a:gd name="T27" fmla="*/ 56 h 112"/>
                <a:gd name="T28" fmla="*/ 24 w 104"/>
                <a:gd name="T29" fmla="*/ 89 h 112"/>
                <a:gd name="T30" fmla="*/ 51 w 104"/>
                <a:gd name="T31" fmla="*/ 101 h 112"/>
                <a:gd name="T32" fmla="*/ 79 w 104"/>
                <a:gd name="T33" fmla="*/ 90 h 112"/>
                <a:gd name="T34" fmla="*/ 90 w 104"/>
                <a:gd name="T3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2">
                  <a:moveTo>
                    <a:pt x="104" y="55"/>
                  </a:moveTo>
                  <a:cubicBezTo>
                    <a:pt x="104" y="72"/>
                    <a:pt x="99" y="87"/>
                    <a:pt x="89" y="97"/>
                  </a:cubicBezTo>
                  <a:cubicBezTo>
                    <a:pt x="80" y="107"/>
                    <a:pt x="67" y="112"/>
                    <a:pt x="51" y="112"/>
                  </a:cubicBezTo>
                  <a:cubicBezTo>
                    <a:pt x="36" y="112"/>
                    <a:pt x="23" y="107"/>
                    <a:pt x="14" y="97"/>
                  </a:cubicBezTo>
                  <a:cubicBezTo>
                    <a:pt x="5" y="87"/>
                    <a:pt x="0" y="73"/>
                    <a:pt x="0" y="57"/>
                  </a:cubicBezTo>
                  <a:cubicBezTo>
                    <a:pt x="0" y="40"/>
                    <a:pt x="5" y="26"/>
                    <a:pt x="14" y="16"/>
                  </a:cubicBezTo>
                  <a:cubicBezTo>
                    <a:pt x="23" y="5"/>
                    <a:pt x="37" y="0"/>
                    <a:pt x="53" y="0"/>
                  </a:cubicBezTo>
                  <a:cubicBezTo>
                    <a:pt x="68" y="0"/>
                    <a:pt x="81" y="5"/>
                    <a:pt x="90" y="15"/>
                  </a:cubicBezTo>
                  <a:cubicBezTo>
                    <a:pt x="99" y="25"/>
                    <a:pt x="104" y="38"/>
                    <a:pt x="104" y="55"/>
                  </a:cubicBezTo>
                  <a:close/>
                  <a:moveTo>
                    <a:pt x="90" y="56"/>
                  </a:moveTo>
                  <a:cubicBezTo>
                    <a:pt x="90" y="42"/>
                    <a:pt x="87" y="30"/>
                    <a:pt x="80" y="22"/>
                  </a:cubicBezTo>
                  <a:cubicBezTo>
                    <a:pt x="73" y="15"/>
                    <a:pt x="64" y="11"/>
                    <a:pt x="52" y="11"/>
                  </a:cubicBezTo>
                  <a:cubicBezTo>
                    <a:pt x="41" y="11"/>
                    <a:pt x="32" y="15"/>
                    <a:pt x="24" y="24"/>
                  </a:cubicBezTo>
                  <a:cubicBezTo>
                    <a:pt x="17" y="32"/>
                    <a:pt x="14" y="43"/>
                    <a:pt x="14" y="56"/>
                  </a:cubicBezTo>
                  <a:cubicBezTo>
                    <a:pt x="14" y="70"/>
                    <a:pt x="17" y="81"/>
                    <a:pt x="24" y="89"/>
                  </a:cubicBezTo>
                  <a:cubicBezTo>
                    <a:pt x="31" y="97"/>
                    <a:pt x="40" y="101"/>
                    <a:pt x="51" y="101"/>
                  </a:cubicBezTo>
                  <a:cubicBezTo>
                    <a:pt x="63" y="101"/>
                    <a:pt x="73" y="97"/>
                    <a:pt x="79" y="90"/>
                  </a:cubicBezTo>
                  <a:cubicBezTo>
                    <a:pt x="87" y="82"/>
                    <a:pt x="90" y="71"/>
                    <a:pt x="90"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noEditPoints="1"/>
            </p:cNvSpPr>
            <p:nvPr/>
          </p:nvSpPr>
          <p:spPr bwMode="auto">
            <a:xfrm>
              <a:off x="4945063" y="5915025"/>
              <a:ext cx="233363" cy="373063"/>
            </a:xfrm>
            <a:custGeom>
              <a:avLst/>
              <a:gdLst>
                <a:gd name="T0" fmla="*/ 72 w 72"/>
                <a:gd name="T1" fmla="*/ 38 h 115"/>
                <a:gd name="T2" fmla="*/ 62 w 72"/>
                <a:gd name="T3" fmla="*/ 69 h 115"/>
                <a:gd name="T4" fmla="*/ 36 w 72"/>
                <a:gd name="T5" fmla="*/ 81 h 115"/>
                <a:gd name="T6" fmla="*/ 13 w 72"/>
                <a:gd name="T7" fmla="*/ 68 h 115"/>
                <a:gd name="T8" fmla="*/ 12 w 72"/>
                <a:gd name="T9" fmla="*/ 68 h 115"/>
                <a:gd name="T10" fmla="*/ 12 w 72"/>
                <a:gd name="T11" fmla="*/ 115 h 115"/>
                <a:gd name="T12" fmla="*/ 0 w 72"/>
                <a:gd name="T13" fmla="*/ 115 h 115"/>
                <a:gd name="T14" fmla="*/ 0 w 72"/>
                <a:gd name="T15" fmla="*/ 2 h 115"/>
                <a:gd name="T16" fmla="*/ 12 w 72"/>
                <a:gd name="T17" fmla="*/ 2 h 115"/>
                <a:gd name="T18" fmla="*/ 12 w 72"/>
                <a:gd name="T19" fmla="*/ 15 h 115"/>
                <a:gd name="T20" fmla="*/ 13 w 72"/>
                <a:gd name="T21" fmla="*/ 15 h 115"/>
                <a:gd name="T22" fmla="*/ 40 w 72"/>
                <a:gd name="T23" fmla="*/ 0 h 115"/>
                <a:gd name="T24" fmla="*/ 64 w 72"/>
                <a:gd name="T25" fmla="*/ 11 h 115"/>
                <a:gd name="T26" fmla="*/ 72 w 72"/>
                <a:gd name="T27" fmla="*/ 38 h 115"/>
                <a:gd name="T28" fmla="*/ 59 w 72"/>
                <a:gd name="T29" fmla="*/ 38 h 115"/>
                <a:gd name="T30" fmla="*/ 53 w 72"/>
                <a:gd name="T31" fmla="*/ 18 h 115"/>
                <a:gd name="T32" fmla="*/ 36 w 72"/>
                <a:gd name="T33" fmla="*/ 10 h 115"/>
                <a:gd name="T34" fmla="*/ 18 w 72"/>
                <a:gd name="T35" fmla="*/ 18 h 115"/>
                <a:gd name="T36" fmla="*/ 12 w 72"/>
                <a:gd name="T37" fmla="*/ 37 h 115"/>
                <a:gd name="T38" fmla="*/ 12 w 72"/>
                <a:gd name="T39" fmla="*/ 48 h 115"/>
                <a:gd name="T40" fmla="*/ 18 w 72"/>
                <a:gd name="T41" fmla="*/ 64 h 115"/>
                <a:gd name="T42" fmla="*/ 35 w 72"/>
                <a:gd name="T43" fmla="*/ 71 h 115"/>
                <a:gd name="T44" fmla="*/ 52 w 72"/>
                <a:gd name="T45" fmla="*/ 62 h 115"/>
                <a:gd name="T46" fmla="*/ 59 w 72"/>
                <a:gd name="T47"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15">
                  <a:moveTo>
                    <a:pt x="72" y="38"/>
                  </a:moveTo>
                  <a:cubicBezTo>
                    <a:pt x="72" y="51"/>
                    <a:pt x="69" y="61"/>
                    <a:pt x="62" y="69"/>
                  </a:cubicBezTo>
                  <a:cubicBezTo>
                    <a:pt x="56" y="77"/>
                    <a:pt x="47" y="81"/>
                    <a:pt x="36" y="81"/>
                  </a:cubicBezTo>
                  <a:cubicBezTo>
                    <a:pt x="26" y="81"/>
                    <a:pt x="18" y="77"/>
                    <a:pt x="13" y="68"/>
                  </a:cubicBezTo>
                  <a:cubicBezTo>
                    <a:pt x="12" y="68"/>
                    <a:pt x="12" y="68"/>
                    <a:pt x="12" y="68"/>
                  </a:cubicBezTo>
                  <a:cubicBezTo>
                    <a:pt x="12" y="115"/>
                    <a:pt x="12" y="115"/>
                    <a:pt x="12" y="115"/>
                  </a:cubicBezTo>
                  <a:cubicBezTo>
                    <a:pt x="0" y="115"/>
                    <a:pt x="0" y="115"/>
                    <a:pt x="0" y="115"/>
                  </a:cubicBezTo>
                  <a:cubicBezTo>
                    <a:pt x="0" y="2"/>
                    <a:pt x="0" y="2"/>
                    <a:pt x="0" y="2"/>
                  </a:cubicBezTo>
                  <a:cubicBezTo>
                    <a:pt x="12" y="2"/>
                    <a:pt x="12" y="2"/>
                    <a:pt x="12" y="2"/>
                  </a:cubicBezTo>
                  <a:cubicBezTo>
                    <a:pt x="12" y="15"/>
                    <a:pt x="12" y="15"/>
                    <a:pt x="12" y="15"/>
                  </a:cubicBezTo>
                  <a:cubicBezTo>
                    <a:pt x="13" y="15"/>
                    <a:pt x="13" y="15"/>
                    <a:pt x="13" y="15"/>
                  </a:cubicBezTo>
                  <a:cubicBezTo>
                    <a:pt x="19" y="5"/>
                    <a:pt x="28" y="0"/>
                    <a:pt x="40" y="0"/>
                  </a:cubicBezTo>
                  <a:cubicBezTo>
                    <a:pt x="50" y="0"/>
                    <a:pt x="58" y="3"/>
                    <a:pt x="64" y="11"/>
                  </a:cubicBezTo>
                  <a:cubicBezTo>
                    <a:pt x="69" y="18"/>
                    <a:pt x="72" y="27"/>
                    <a:pt x="72" y="38"/>
                  </a:cubicBezTo>
                  <a:close/>
                  <a:moveTo>
                    <a:pt x="59" y="38"/>
                  </a:moveTo>
                  <a:cubicBezTo>
                    <a:pt x="59" y="29"/>
                    <a:pt x="57" y="23"/>
                    <a:pt x="53" y="18"/>
                  </a:cubicBezTo>
                  <a:cubicBezTo>
                    <a:pt x="49" y="13"/>
                    <a:pt x="43" y="10"/>
                    <a:pt x="36" y="10"/>
                  </a:cubicBezTo>
                  <a:cubicBezTo>
                    <a:pt x="29" y="10"/>
                    <a:pt x="23" y="13"/>
                    <a:pt x="18" y="18"/>
                  </a:cubicBezTo>
                  <a:cubicBezTo>
                    <a:pt x="14" y="23"/>
                    <a:pt x="12" y="30"/>
                    <a:pt x="12" y="37"/>
                  </a:cubicBezTo>
                  <a:cubicBezTo>
                    <a:pt x="12" y="48"/>
                    <a:pt x="12" y="48"/>
                    <a:pt x="12" y="48"/>
                  </a:cubicBezTo>
                  <a:cubicBezTo>
                    <a:pt x="12" y="54"/>
                    <a:pt x="14" y="59"/>
                    <a:pt x="18" y="64"/>
                  </a:cubicBezTo>
                  <a:cubicBezTo>
                    <a:pt x="23" y="68"/>
                    <a:pt x="28" y="71"/>
                    <a:pt x="35" y="71"/>
                  </a:cubicBezTo>
                  <a:cubicBezTo>
                    <a:pt x="42" y="71"/>
                    <a:pt x="48" y="68"/>
                    <a:pt x="52" y="62"/>
                  </a:cubicBezTo>
                  <a:cubicBezTo>
                    <a:pt x="57" y="57"/>
                    <a:pt x="59" y="49"/>
                    <a:pt x="5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5214938" y="5915025"/>
              <a:ext cx="220663" cy="261938"/>
            </a:xfrm>
            <a:custGeom>
              <a:avLst/>
              <a:gdLst>
                <a:gd name="T0" fmla="*/ 68 w 68"/>
                <a:gd name="T1" fmla="*/ 44 h 81"/>
                <a:gd name="T2" fmla="*/ 13 w 68"/>
                <a:gd name="T3" fmla="*/ 44 h 81"/>
                <a:gd name="T4" fmla="*/ 20 w 68"/>
                <a:gd name="T5" fmla="*/ 64 h 81"/>
                <a:gd name="T6" fmla="*/ 39 w 68"/>
                <a:gd name="T7" fmla="*/ 71 h 81"/>
                <a:gd name="T8" fmla="*/ 63 w 68"/>
                <a:gd name="T9" fmla="*/ 62 h 81"/>
                <a:gd name="T10" fmla="*/ 63 w 68"/>
                <a:gd name="T11" fmla="*/ 74 h 81"/>
                <a:gd name="T12" fmla="*/ 36 w 68"/>
                <a:gd name="T13" fmla="*/ 81 h 81"/>
                <a:gd name="T14" fmla="*/ 10 w 68"/>
                <a:gd name="T15" fmla="*/ 71 h 81"/>
                <a:gd name="T16" fmla="*/ 0 w 68"/>
                <a:gd name="T17" fmla="*/ 41 h 81"/>
                <a:gd name="T18" fmla="*/ 11 w 68"/>
                <a:gd name="T19" fmla="*/ 10 h 81"/>
                <a:gd name="T20" fmla="*/ 36 w 68"/>
                <a:gd name="T21" fmla="*/ 0 h 81"/>
                <a:gd name="T22" fmla="*/ 60 w 68"/>
                <a:gd name="T23" fmla="*/ 10 h 81"/>
                <a:gd name="T24" fmla="*/ 68 w 68"/>
                <a:gd name="T25" fmla="*/ 37 h 81"/>
                <a:gd name="T26" fmla="*/ 68 w 68"/>
                <a:gd name="T27" fmla="*/ 44 h 81"/>
                <a:gd name="T28" fmla="*/ 56 w 68"/>
                <a:gd name="T29" fmla="*/ 33 h 81"/>
                <a:gd name="T30" fmla="*/ 51 w 68"/>
                <a:gd name="T31" fmla="*/ 17 h 81"/>
                <a:gd name="T32" fmla="*/ 36 w 68"/>
                <a:gd name="T33" fmla="*/ 10 h 81"/>
                <a:gd name="T34" fmla="*/ 21 w 68"/>
                <a:gd name="T35" fmla="*/ 17 h 81"/>
                <a:gd name="T36" fmla="*/ 14 w 68"/>
                <a:gd name="T37" fmla="*/ 33 h 81"/>
                <a:gd name="T38" fmla="*/ 56 w 68"/>
                <a:gd name="T3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81">
                  <a:moveTo>
                    <a:pt x="68" y="44"/>
                  </a:moveTo>
                  <a:cubicBezTo>
                    <a:pt x="13" y="44"/>
                    <a:pt x="13" y="44"/>
                    <a:pt x="13" y="44"/>
                  </a:cubicBezTo>
                  <a:cubicBezTo>
                    <a:pt x="14" y="52"/>
                    <a:pt x="16" y="59"/>
                    <a:pt x="20" y="64"/>
                  </a:cubicBezTo>
                  <a:cubicBezTo>
                    <a:pt x="25" y="68"/>
                    <a:pt x="31" y="71"/>
                    <a:pt x="39" y="71"/>
                  </a:cubicBezTo>
                  <a:cubicBezTo>
                    <a:pt x="48" y="71"/>
                    <a:pt x="56" y="68"/>
                    <a:pt x="63" y="62"/>
                  </a:cubicBezTo>
                  <a:cubicBezTo>
                    <a:pt x="63" y="74"/>
                    <a:pt x="63" y="74"/>
                    <a:pt x="63" y="74"/>
                  </a:cubicBezTo>
                  <a:cubicBezTo>
                    <a:pt x="56" y="79"/>
                    <a:pt x="47" y="81"/>
                    <a:pt x="36" y="81"/>
                  </a:cubicBezTo>
                  <a:cubicBezTo>
                    <a:pt x="25" y="81"/>
                    <a:pt x="17" y="78"/>
                    <a:pt x="10" y="71"/>
                  </a:cubicBezTo>
                  <a:cubicBezTo>
                    <a:pt x="4" y="64"/>
                    <a:pt x="0" y="54"/>
                    <a:pt x="0" y="41"/>
                  </a:cubicBezTo>
                  <a:cubicBezTo>
                    <a:pt x="0" y="28"/>
                    <a:pt x="4" y="18"/>
                    <a:pt x="11" y="10"/>
                  </a:cubicBezTo>
                  <a:cubicBezTo>
                    <a:pt x="18" y="3"/>
                    <a:pt x="26" y="0"/>
                    <a:pt x="36" y="0"/>
                  </a:cubicBezTo>
                  <a:cubicBezTo>
                    <a:pt x="47" y="0"/>
                    <a:pt x="55" y="3"/>
                    <a:pt x="60" y="10"/>
                  </a:cubicBezTo>
                  <a:cubicBezTo>
                    <a:pt x="66" y="17"/>
                    <a:pt x="68" y="26"/>
                    <a:pt x="68" y="37"/>
                  </a:cubicBezTo>
                  <a:lnTo>
                    <a:pt x="68" y="44"/>
                  </a:lnTo>
                  <a:close/>
                  <a:moveTo>
                    <a:pt x="56" y="33"/>
                  </a:moveTo>
                  <a:cubicBezTo>
                    <a:pt x="56" y="26"/>
                    <a:pt x="54" y="20"/>
                    <a:pt x="51" y="17"/>
                  </a:cubicBezTo>
                  <a:cubicBezTo>
                    <a:pt x="47" y="12"/>
                    <a:pt x="42" y="10"/>
                    <a:pt x="36" y="10"/>
                  </a:cubicBezTo>
                  <a:cubicBezTo>
                    <a:pt x="30" y="10"/>
                    <a:pt x="25" y="12"/>
                    <a:pt x="21" y="17"/>
                  </a:cubicBezTo>
                  <a:cubicBezTo>
                    <a:pt x="17" y="21"/>
                    <a:pt x="14" y="26"/>
                    <a:pt x="14" y="33"/>
                  </a:cubicBezTo>
                  <a:lnTo>
                    <a:pt x="56"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auto">
            <a:xfrm>
              <a:off x="5491163" y="5915025"/>
              <a:ext cx="131763" cy="258763"/>
            </a:xfrm>
            <a:custGeom>
              <a:avLst/>
              <a:gdLst>
                <a:gd name="T0" fmla="*/ 41 w 41"/>
                <a:gd name="T1" fmla="*/ 14 h 80"/>
                <a:gd name="T2" fmla="*/ 31 w 41"/>
                <a:gd name="T3" fmla="*/ 12 h 80"/>
                <a:gd name="T4" fmla="*/ 18 w 41"/>
                <a:gd name="T5" fmla="*/ 19 h 80"/>
                <a:gd name="T6" fmla="*/ 13 w 41"/>
                <a:gd name="T7" fmla="*/ 40 h 80"/>
                <a:gd name="T8" fmla="*/ 13 w 41"/>
                <a:gd name="T9" fmla="*/ 80 h 80"/>
                <a:gd name="T10" fmla="*/ 0 w 41"/>
                <a:gd name="T11" fmla="*/ 80 h 80"/>
                <a:gd name="T12" fmla="*/ 0 w 41"/>
                <a:gd name="T13" fmla="*/ 2 h 80"/>
                <a:gd name="T14" fmla="*/ 13 w 41"/>
                <a:gd name="T15" fmla="*/ 2 h 80"/>
                <a:gd name="T16" fmla="*/ 13 w 41"/>
                <a:gd name="T17" fmla="*/ 18 h 80"/>
                <a:gd name="T18" fmla="*/ 13 w 41"/>
                <a:gd name="T19" fmla="*/ 18 h 80"/>
                <a:gd name="T20" fmla="*/ 21 w 41"/>
                <a:gd name="T21" fmla="*/ 4 h 80"/>
                <a:gd name="T22" fmla="*/ 33 w 41"/>
                <a:gd name="T23" fmla="*/ 0 h 80"/>
                <a:gd name="T24" fmla="*/ 41 w 41"/>
                <a:gd name="T25" fmla="*/ 1 h 80"/>
                <a:gd name="T26" fmla="*/ 41 w 41"/>
                <a:gd name="T2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80">
                  <a:moveTo>
                    <a:pt x="41" y="14"/>
                  </a:moveTo>
                  <a:cubicBezTo>
                    <a:pt x="39" y="13"/>
                    <a:pt x="35" y="12"/>
                    <a:pt x="31" y="12"/>
                  </a:cubicBezTo>
                  <a:cubicBezTo>
                    <a:pt x="26" y="12"/>
                    <a:pt x="22" y="14"/>
                    <a:pt x="18" y="19"/>
                  </a:cubicBezTo>
                  <a:cubicBezTo>
                    <a:pt x="15" y="24"/>
                    <a:pt x="13" y="31"/>
                    <a:pt x="13" y="40"/>
                  </a:cubicBezTo>
                  <a:cubicBezTo>
                    <a:pt x="13" y="80"/>
                    <a:pt x="13" y="80"/>
                    <a:pt x="13" y="80"/>
                  </a:cubicBezTo>
                  <a:cubicBezTo>
                    <a:pt x="0" y="80"/>
                    <a:pt x="0" y="80"/>
                    <a:pt x="0" y="80"/>
                  </a:cubicBezTo>
                  <a:cubicBezTo>
                    <a:pt x="0" y="2"/>
                    <a:pt x="0" y="2"/>
                    <a:pt x="0" y="2"/>
                  </a:cubicBezTo>
                  <a:cubicBezTo>
                    <a:pt x="13" y="2"/>
                    <a:pt x="13" y="2"/>
                    <a:pt x="13" y="2"/>
                  </a:cubicBezTo>
                  <a:cubicBezTo>
                    <a:pt x="13" y="18"/>
                    <a:pt x="13" y="18"/>
                    <a:pt x="13" y="18"/>
                  </a:cubicBezTo>
                  <a:cubicBezTo>
                    <a:pt x="13" y="18"/>
                    <a:pt x="13" y="18"/>
                    <a:pt x="13" y="18"/>
                  </a:cubicBezTo>
                  <a:cubicBezTo>
                    <a:pt x="15" y="12"/>
                    <a:pt x="18" y="8"/>
                    <a:pt x="21" y="4"/>
                  </a:cubicBezTo>
                  <a:cubicBezTo>
                    <a:pt x="25" y="2"/>
                    <a:pt x="29" y="0"/>
                    <a:pt x="33" y="0"/>
                  </a:cubicBezTo>
                  <a:cubicBezTo>
                    <a:pt x="37" y="0"/>
                    <a:pt x="39" y="1"/>
                    <a:pt x="41" y="1"/>
                  </a:cubicBezTo>
                  <a:lnTo>
                    <a:pt x="41" y="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auto">
            <a:xfrm>
              <a:off x="5640388" y="5915025"/>
              <a:ext cx="200025" cy="261938"/>
            </a:xfrm>
            <a:custGeom>
              <a:avLst/>
              <a:gdLst>
                <a:gd name="T0" fmla="*/ 62 w 62"/>
                <a:gd name="T1" fmla="*/ 80 h 81"/>
                <a:gd name="T2" fmla="*/ 50 w 62"/>
                <a:gd name="T3" fmla="*/ 80 h 81"/>
                <a:gd name="T4" fmla="*/ 50 w 62"/>
                <a:gd name="T5" fmla="*/ 67 h 81"/>
                <a:gd name="T6" fmla="*/ 49 w 62"/>
                <a:gd name="T7" fmla="*/ 67 h 81"/>
                <a:gd name="T8" fmla="*/ 25 w 62"/>
                <a:gd name="T9" fmla="*/ 81 h 81"/>
                <a:gd name="T10" fmla="*/ 7 w 62"/>
                <a:gd name="T11" fmla="*/ 75 h 81"/>
                <a:gd name="T12" fmla="*/ 0 w 62"/>
                <a:gd name="T13" fmla="*/ 59 h 81"/>
                <a:gd name="T14" fmla="*/ 26 w 62"/>
                <a:gd name="T15" fmla="*/ 33 h 81"/>
                <a:gd name="T16" fmla="*/ 50 w 62"/>
                <a:gd name="T17" fmla="*/ 30 h 81"/>
                <a:gd name="T18" fmla="*/ 34 w 62"/>
                <a:gd name="T19" fmla="*/ 10 h 81"/>
                <a:gd name="T20" fmla="*/ 8 w 62"/>
                <a:gd name="T21" fmla="*/ 20 h 81"/>
                <a:gd name="T22" fmla="*/ 8 w 62"/>
                <a:gd name="T23" fmla="*/ 7 h 81"/>
                <a:gd name="T24" fmla="*/ 19 w 62"/>
                <a:gd name="T25" fmla="*/ 2 h 81"/>
                <a:gd name="T26" fmla="*/ 35 w 62"/>
                <a:gd name="T27" fmla="*/ 0 h 81"/>
                <a:gd name="T28" fmla="*/ 62 w 62"/>
                <a:gd name="T29" fmla="*/ 29 h 81"/>
                <a:gd name="T30" fmla="*/ 62 w 62"/>
                <a:gd name="T31" fmla="*/ 80 h 81"/>
                <a:gd name="T32" fmla="*/ 50 w 62"/>
                <a:gd name="T33" fmla="*/ 40 h 81"/>
                <a:gd name="T34" fmla="*/ 31 w 62"/>
                <a:gd name="T35" fmla="*/ 43 h 81"/>
                <a:gd name="T36" fmla="*/ 17 w 62"/>
                <a:gd name="T37" fmla="*/ 48 h 81"/>
                <a:gd name="T38" fmla="*/ 13 w 62"/>
                <a:gd name="T39" fmla="*/ 58 h 81"/>
                <a:gd name="T40" fmla="*/ 17 w 62"/>
                <a:gd name="T41" fmla="*/ 67 h 81"/>
                <a:gd name="T42" fmla="*/ 28 w 62"/>
                <a:gd name="T43" fmla="*/ 71 h 81"/>
                <a:gd name="T44" fmla="*/ 44 w 62"/>
                <a:gd name="T45" fmla="*/ 64 h 81"/>
                <a:gd name="T46" fmla="*/ 50 w 62"/>
                <a:gd name="T47" fmla="*/ 48 h 81"/>
                <a:gd name="T48" fmla="*/ 50 w 62"/>
                <a:gd name="T49"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81">
                  <a:moveTo>
                    <a:pt x="62" y="80"/>
                  </a:moveTo>
                  <a:cubicBezTo>
                    <a:pt x="50" y="80"/>
                    <a:pt x="50" y="80"/>
                    <a:pt x="50" y="80"/>
                  </a:cubicBezTo>
                  <a:cubicBezTo>
                    <a:pt x="50" y="67"/>
                    <a:pt x="50" y="67"/>
                    <a:pt x="50" y="67"/>
                  </a:cubicBezTo>
                  <a:cubicBezTo>
                    <a:pt x="49" y="67"/>
                    <a:pt x="49" y="67"/>
                    <a:pt x="49" y="67"/>
                  </a:cubicBezTo>
                  <a:cubicBezTo>
                    <a:pt x="44" y="77"/>
                    <a:pt x="36" y="81"/>
                    <a:pt x="25" y="81"/>
                  </a:cubicBezTo>
                  <a:cubicBezTo>
                    <a:pt x="17" y="81"/>
                    <a:pt x="11" y="79"/>
                    <a:pt x="7" y="75"/>
                  </a:cubicBezTo>
                  <a:cubicBezTo>
                    <a:pt x="3" y="71"/>
                    <a:pt x="0" y="65"/>
                    <a:pt x="0" y="59"/>
                  </a:cubicBezTo>
                  <a:cubicBezTo>
                    <a:pt x="0" y="44"/>
                    <a:pt x="9" y="36"/>
                    <a:pt x="26" y="33"/>
                  </a:cubicBezTo>
                  <a:cubicBezTo>
                    <a:pt x="50" y="30"/>
                    <a:pt x="50" y="30"/>
                    <a:pt x="50" y="30"/>
                  </a:cubicBezTo>
                  <a:cubicBezTo>
                    <a:pt x="50" y="17"/>
                    <a:pt x="44" y="10"/>
                    <a:pt x="34" y="10"/>
                  </a:cubicBezTo>
                  <a:cubicBezTo>
                    <a:pt x="24" y="10"/>
                    <a:pt x="16" y="14"/>
                    <a:pt x="8" y="20"/>
                  </a:cubicBezTo>
                  <a:cubicBezTo>
                    <a:pt x="8" y="7"/>
                    <a:pt x="8" y="7"/>
                    <a:pt x="8" y="7"/>
                  </a:cubicBezTo>
                  <a:cubicBezTo>
                    <a:pt x="10" y="5"/>
                    <a:pt x="14" y="4"/>
                    <a:pt x="19" y="2"/>
                  </a:cubicBezTo>
                  <a:cubicBezTo>
                    <a:pt x="25" y="1"/>
                    <a:pt x="30" y="0"/>
                    <a:pt x="35" y="0"/>
                  </a:cubicBezTo>
                  <a:cubicBezTo>
                    <a:pt x="53" y="0"/>
                    <a:pt x="62" y="9"/>
                    <a:pt x="62" y="29"/>
                  </a:cubicBezTo>
                  <a:lnTo>
                    <a:pt x="62" y="80"/>
                  </a:lnTo>
                  <a:close/>
                  <a:moveTo>
                    <a:pt x="50" y="40"/>
                  </a:moveTo>
                  <a:cubicBezTo>
                    <a:pt x="31" y="43"/>
                    <a:pt x="31" y="43"/>
                    <a:pt x="31" y="43"/>
                  </a:cubicBezTo>
                  <a:cubicBezTo>
                    <a:pt x="24" y="44"/>
                    <a:pt x="19" y="45"/>
                    <a:pt x="17" y="48"/>
                  </a:cubicBezTo>
                  <a:cubicBezTo>
                    <a:pt x="14" y="50"/>
                    <a:pt x="13" y="53"/>
                    <a:pt x="13" y="58"/>
                  </a:cubicBezTo>
                  <a:cubicBezTo>
                    <a:pt x="13" y="62"/>
                    <a:pt x="15" y="65"/>
                    <a:pt x="17" y="67"/>
                  </a:cubicBezTo>
                  <a:cubicBezTo>
                    <a:pt x="20" y="70"/>
                    <a:pt x="24" y="71"/>
                    <a:pt x="28" y="71"/>
                  </a:cubicBezTo>
                  <a:cubicBezTo>
                    <a:pt x="35" y="71"/>
                    <a:pt x="40" y="69"/>
                    <a:pt x="44" y="64"/>
                  </a:cubicBezTo>
                  <a:cubicBezTo>
                    <a:pt x="48" y="60"/>
                    <a:pt x="50" y="54"/>
                    <a:pt x="50" y="48"/>
                  </a:cubicBezTo>
                  <a:lnTo>
                    <a:pt x="50"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883275" y="5843588"/>
              <a:ext cx="146050" cy="333375"/>
            </a:xfrm>
            <a:custGeom>
              <a:avLst/>
              <a:gdLst>
                <a:gd name="T0" fmla="*/ 45 w 45"/>
                <a:gd name="T1" fmla="*/ 101 h 103"/>
                <a:gd name="T2" fmla="*/ 34 w 45"/>
                <a:gd name="T3" fmla="*/ 103 h 103"/>
                <a:gd name="T4" fmla="*/ 13 w 45"/>
                <a:gd name="T5" fmla="*/ 80 h 103"/>
                <a:gd name="T6" fmla="*/ 13 w 45"/>
                <a:gd name="T7" fmla="*/ 34 h 103"/>
                <a:gd name="T8" fmla="*/ 0 w 45"/>
                <a:gd name="T9" fmla="*/ 34 h 103"/>
                <a:gd name="T10" fmla="*/ 0 w 45"/>
                <a:gd name="T11" fmla="*/ 24 h 103"/>
                <a:gd name="T12" fmla="*/ 13 w 45"/>
                <a:gd name="T13" fmla="*/ 24 h 103"/>
                <a:gd name="T14" fmla="*/ 13 w 45"/>
                <a:gd name="T15" fmla="*/ 5 h 103"/>
                <a:gd name="T16" fmla="*/ 26 w 45"/>
                <a:gd name="T17" fmla="*/ 0 h 103"/>
                <a:gd name="T18" fmla="*/ 26 w 45"/>
                <a:gd name="T19" fmla="*/ 24 h 103"/>
                <a:gd name="T20" fmla="*/ 45 w 45"/>
                <a:gd name="T21" fmla="*/ 24 h 103"/>
                <a:gd name="T22" fmla="*/ 45 w 45"/>
                <a:gd name="T23" fmla="*/ 34 h 103"/>
                <a:gd name="T24" fmla="*/ 26 w 45"/>
                <a:gd name="T25" fmla="*/ 34 h 103"/>
                <a:gd name="T26" fmla="*/ 26 w 45"/>
                <a:gd name="T27" fmla="*/ 78 h 103"/>
                <a:gd name="T28" fmla="*/ 28 w 45"/>
                <a:gd name="T29" fmla="*/ 89 h 103"/>
                <a:gd name="T30" fmla="*/ 37 w 45"/>
                <a:gd name="T31" fmla="*/ 93 h 103"/>
                <a:gd name="T32" fmla="*/ 45 w 45"/>
                <a:gd name="T33" fmla="*/ 90 h 103"/>
                <a:gd name="T34" fmla="*/ 45 w 45"/>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03">
                  <a:moveTo>
                    <a:pt x="45" y="101"/>
                  </a:moveTo>
                  <a:cubicBezTo>
                    <a:pt x="42" y="102"/>
                    <a:pt x="38" y="103"/>
                    <a:pt x="34" y="103"/>
                  </a:cubicBezTo>
                  <a:cubicBezTo>
                    <a:pt x="20" y="103"/>
                    <a:pt x="13" y="96"/>
                    <a:pt x="13" y="80"/>
                  </a:cubicBezTo>
                  <a:cubicBezTo>
                    <a:pt x="13" y="34"/>
                    <a:pt x="13" y="34"/>
                    <a:pt x="13" y="34"/>
                  </a:cubicBezTo>
                  <a:cubicBezTo>
                    <a:pt x="0" y="34"/>
                    <a:pt x="0" y="34"/>
                    <a:pt x="0" y="34"/>
                  </a:cubicBezTo>
                  <a:cubicBezTo>
                    <a:pt x="0" y="24"/>
                    <a:pt x="0" y="24"/>
                    <a:pt x="0" y="24"/>
                  </a:cubicBezTo>
                  <a:cubicBezTo>
                    <a:pt x="13" y="24"/>
                    <a:pt x="13" y="24"/>
                    <a:pt x="13" y="24"/>
                  </a:cubicBezTo>
                  <a:cubicBezTo>
                    <a:pt x="13" y="5"/>
                    <a:pt x="13" y="5"/>
                    <a:pt x="13" y="5"/>
                  </a:cubicBezTo>
                  <a:cubicBezTo>
                    <a:pt x="17" y="3"/>
                    <a:pt x="21" y="2"/>
                    <a:pt x="26" y="0"/>
                  </a:cubicBezTo>
                  <a:cubicBezTo>
                    <a:pt x="26" y="24"/>
                    <a:pt x="26" y="24"/>
                    <a:pt x="26" y="24"/>
                  </a:cubicBezTo>
                  <a:cubicBezTo>
                    <a:pt x="45" y="24"/>
                    <a:pt x="45" y="24"/>
                    <a:pt x="45" y="24"/>
                  </a:cubicBezTo>
                  <a:cubicBezTo>
                    <a:pt x="45" y="34"/>
                    <a:pt x="45" y="34"/>
                    <a:pt x="45" y="34"/>
                  </a:cubicBezTo>
                  <a:cubicBezTo>
                    <a:pt x="26" y="34"/>
                    <a:pt x="26" y="34"/>
                    <a:pt x="26" y="34"/>
                  </a:cubicBezTo>
                  <a:cubicBezTo>
                    <a:pt x="26" y="78"/>
                    <a:pt x="26" y="78"/>
                    <a:pt x="26" y="78"/>
                  </a:cubicBezTo>
                  <a:cubicBezTo>
                    <a:pt x="26" y="83"/>
                    <a:pt x="27" y="87"/>
                    <a:pt x="28" y="89"/>
                  </a:cubicBezTo>
                  <a:cubicBezTo>
                    <a:pt x="30" y="92"/>
                    <a:pt x="33" y="93"/>
                    <a:pt x="37" y="93"/>
                  </a:cubicBezTo>
                  <a:cubicBezTo>
                    <a:pt x="40" y="93"/>
                    <a:pt x="43" y="92"/>
                    <a:pt x="45" y="90"/>
                  </a:cubicBezTo>
                  <a:lnTo>
                    <a:pt x="45"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noEditPoints="1"/>
            </p:cNvSpPr>
            <p:nvPr/>
          </p:nvSpPr>
          <p:spPr bwMode="auto">
            <a:xfrm>
              <a:off x="6075363" y="5803900"/>
              <a:ext cx="50800" cy="369888"/>
            </a:xfrm>
            <a:custGeom>
              <a:avLst/>
              <a:gdLst>
                <a:gd name="T0" fmla="*/ 16 w 16"/>
                <a:gd name="T1" fmla="*/ 8 h 114"/>
                <a:gd name="T2" fmla="*/ 14 w 16"/>
                <a:gd name="T3" fmla="*/ 13 h 114"/>
                <a:gd name="T4" fmla="*/ 8 w 16"/>
                <a:gd name="T5" fmla="*/ 16 h 114"/>
                <a:gd name="T6" fmla="*/ 2 w 16"/>
                <a:gd name="T7" fmla="*/ 13 h 114"/>
                <a:gd name="T8" fmla="*/ 0 w 16"/>
                <a:gd name="T9" fmla="*/ 8 h 114"/>
                <a:gd name="T10" fmla="*/ 2 w 16"/>
                <a:gd name="T11" fmla="*/ 2 h 114"/>
                <a:gd name="T12" fmla="*/ 8 w 16"/>
                <a:gd name="T13" fmla="*/ 0 h 114"/>
                <a:gd name="T14" fmla="*/ 14 w 16"/>
                <a:gd name="T15" fmla="*/ 2 h 114"/>
                <a:gd name="T16" fmla="*/ 16 w 16"/>
                <a:gd name="T17" fmla="*/ 8 h 114"/>
                <a:gd name="T18" fmla="*/ 14 w 16"/>
                <a:gd name="T19" fmla="*/ 114 h 114"/>
                <a:gd name="T20" fmla="*/ 1 w 16"/>
                <a:gd name="T21" fmla="*/ 114 h 114"/>
                <a:gd name="T22" fmla="*/ 1 w 16"/>
                <a:gd name="T23" fmla="*/ 36 h 114"/>
                <a:gd name="T24" fmla="*/ 14 w 16"/>
                <a:gd name="T25" fmla="*/ 36 h 114"/>
                <a:gd name="T26" fmla="*/ 14 w 16"/>
                <a:gd name="T2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14">
                  <a:moveTo>
                    <a:pt x="16" y="8"/>
                  </a:moveTo>
                  <a:cubicBezTo>
                    <a:pt x="16" y="10"/>
                    <a:pt x="15" y="12"/>
                    <a:pt x="14" y="13"/>
                  </a:cubicBezTo>
                  <a:cubicBezTo>
                    <a:pt x="12" y="15"/>
                    <a:pt x="10" y="16"/>
                    <a:pt x="8" y="16"/>
                  </a:cubicBezTo>
                  <a:cubicBezTo>
                    <a:pt x="6" y="16"/>
                    <a:pt x="4" y="15"/>
                    <a:pt x="2" y="13"/>
                  </a:cubicBezTo>
                  <a:cubicBezTo>
                    <a:pt x="0" y="12"/>
                    <a:pt x="0" y="10"/>
                    <a:pt x="0" y="8"/>
                  </a:cubicBezTo>
                  <a:cubicBezTo>
                    <a:pt x="0" y="5"/>
                    <a:pt x="0" y="3"/>
                    <a:pt x="2" y="2"/>
                  </a:cubicBezTo>
                  <a:cubicBezTo>
                    <a:pt x="4" y="0"/>
                    <a:pt x="6" y="0"/>
                    <a:pt x="8" y="0"/>
                  </a:cubicBezTo>
                  <a:cubicBezTo>
                    <a:pt x="10" y="0"/>
                    <a:pt x="12" y="0"/>
                    <a:pt x="14" y="2"/>
                  </a:cubicBezTo>
                  <a:cubicBezTo>
                    <a:pt x="15" y="3"/>
                    <a:pt x="16" y="5"/>
                    <a:pt x="16" y="8"/>
                  </a:cubicBezTo>
                  <a:close/>
                  <a:moveTo>
                    <a:pt x="14" y="114"/>
                  </a:moveTo>
                  <a:cubicBezTo>
                    <a:pt x="1" y="114"/>
                    <a:pt x="1" y="114"/>
                    <a:pt x="1" y="114"/>
                  </a:cubicBezTo>
                  <a:cubicBezTo>
                    <a:pt x="1" y="36"/>
                    <a:pt x="1" y="36"/>
                    <a:pt x="1" y="36"/>
                  </a:cubicBezTo>
                  <a:cubicBezTo>
                    <a:pt x="14" y="36"/>
                    <a:pt x="14" y="36"/>
                    <a:pt x="14" y="36"/>
                  </a:cubicBezTo>
                  <a:lnTo>
                    <a:pt x="14" y="1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6178550" y="5915025"/>
              <a:ext cx="246063" cy="261938"/>
            </a:xfrm>
            <a:custGeom>
              <a:avLst/>
              <a:gdLst>
                <a:gd name="T0" fmla="*/ 76 w 76"/>
                <a:gd name="T1" fmla="*/ 40 h 81"/>
                <a:gd name="T2" fmla="*/ 66 w 76"/>
                <a:gd name="T3" fmla="*/ 70 h 81"/>
                <a:gd name="T4" fmla="*/ 38 w 76"/>
                <a:gd name="T5" fmla="*/ 81 h 81"/>
                <a:gd name="T6" fmla="*/ 10 w 76"/>
                <a:gd name="T7" fmla="*/ 70 h 81"/>
                <a:gd name="T8" fmla="*/ 0 w 76"/>
                <a:gd name="T9" fmla="*/ 41 h 81"/>
                <a:gd name="T10" fmla="*/ 11 w 76"/>
                <a:gd name="T11" fmla="*/ 10 h 81"/>
                <a:gd name="T12" fmla="*/ 39 w 76"/>
                <a:gd name="T13" fmla="*/ 0 h 81"/>
                <a:gd name="T14" fmla="*/ 67 w 76"/>
                <a:gd name="T15" fmla="*/ 10 h 81"/>
                <a:gd name="T16" fmla="*/ 76 w 76"/>
                <a:gd name="T17" fmla="*/ 40 h 81"/>
                <a:gd name="T18" fmla="*/ 64 w 76"/>
                <a:gd name="T19" fmla="*/ 41 h 81"/>
                <a:gd name="T20" fmla="*/ 57 w 76"/>
                <a:gd name="T21" fmla="*/ 18 h 81"/>
                <a:gd name="T22" fmla="*/ 39 w 76"/>
                <a:gd name="T23" fmla="*/ 10 h 81"/>
                <a:gd name="T24" fmla="*/ 20 w 76"/>
                <a:gd name="T25" fmla="*/ 18 h 81"/>
                <a:gd name="T26" fmla="*/ 12 w 76"/>
                <a:gd name="T27" fmla="*/ 41 h 81"/>
                <a:gd name="T28" fmla="*/ 20 w 76"/>
                <a:gd name="T29" fmla="*/ 63 h 81"/>
                <a:gd name="T30" fmla="*/ 39 w 76"/>
                <a:gd name="T31" fmla="*/ 71 h 81"/>
                <a:gd name="T32" fmla="*/ 57 w 76"/>
                <a:gd name="T33" fmla="*/ 63 h 81"/>
                <a:gd name="T34" fmla="*/ 64 w 76"/>
                <a:gd name="T3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1">
                  <a:moveTo>
                    <a:pt x="76" y="40"/>
                  </a:moveTo>
                  <a:cubicBezTo>
                    <a:pt x="76" y="53"/>
                    <a:pt x="73" y="63"/>
                    <a:pt x="66" y="70"/>
                  </a:cubicBezTo>
                  <a:cubicBezTo>
                    <a:pt x="59" y="78"/>
                    <a:pt x="49" y="81"/>
                    <a:pt x="38" y="81"/>
                  </a:cubicBezTo>
                  <a:cubicBezTo>
                    <a:pt x="26" y="81"/>
                    <a:pt x="17" y="78"/>
                    <a:pt x="10" y="70"/>
                  </a:cubicBezTo>
                  <a:cubicBezTo>
                    <a:pt x="3" y="63"/>
                    <a:pt x="0" y="53"/>
                    <a:pt x="0" y="41"/>
                  </a:cubicBezTo>
                  <a:cubicBezTo>
                    <a:pt x="0" y="28"/>
                    <a:pt x="3" y="17"/>
                    <a:pt x="11" y="10"/>
                  </a:cubicBezTo>
                  <a:cubicBezTo>
                    <a:pt x="18" y="3"/>
                    <a:pt x="28" y="0"/>
                    <a:pt x="39" y="0"/>
                  </a:cubicBezTo>
                  <a:cubicBezTo>
                    <a:pt x="51" y="0"/>
                    <a:pt x="60" y="3"/>
                    <a:pt x="67" y="10"/>
                  </a:cubicBezTo>
                  <a:cubicBezTo>
                    <a:pt x="73" y="18"/>
                    <a:pt x="76" y="28"/>
                    <a:pt x="76" y="40"/>
                  </a:cubicBezTo>
                  <a:close/>
                  <a:moveTo>
                    <a:pt x="64" y="41"/>
                  </a:moveTo>
                  <a:cubicBezTo>
                    <a:pt x="64" y="31"/>
                    <a:pt x="61" y="23"/>
                    <a:pt x="57" y="18"/>
                  </a:cubicBezTo>
                  <a:cubicBezTo>
                    <a:pt x="53" y="13"/>
                    <a:pt x="46" y="10"/>
                    <a:pt x="39" y="10"/>
                  </a:cubicBezTo>
                  <a:cubicBezTo>
                    <a:pt x="31" y="10"/>
                    <a:pt x="25" y="13"/>
                    <a:pt x="20" y="18"/>
                  </a:cubicBezTo>
                  <a:cubicBezTo>
                    <a:pt x="15" y="23"/>
                    <a:pt x="12" y="31"/>
                    <a:pt x="12" y="41"/>
                  </a:cubicBezTo>
                  <a:cubicBezTo>
                    <a:pt x="12" y="50"/>
                    <a:pt x="15" y="58"/>
                    <a:pt x="20" y="63"/>
                  </a:cubicBezTo>
                  <a:cubicBezTo>
                    <a:pt x="24" y="68"/>
                    <a:pt x="31" y="71"/>
                    <a:pt x="39" y="71"/>
                  </a:cubicBezTo>
                  <a:cubicBezTo>
                    <a:pt x="47" y="71"/>
                    <a:pt x="53" y="68"/>
                    <a:pt x="57" y="63"/>
                  </a:cubicBezTo>
                  <a:cubicBezTo>
                    <a:pt x="62" y="58"/>
                    <a:pt x="64" y="50"/>
                    <a:pt x="64"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auto">
            <a:xfrm>
              <a:off x="6483350" y="5915025"/>
              <a:ext cx="211138" cy="258763"/>
            </a:xfrm>
            <a:custGeom>
              <a:avLst/>
              <a:gdLst>
                <a:gd name="T0" fmla="*/ 65 w 65"/>
                <a:gd name="T1" fmla="*/ 80 h 80"/>
                <a:gd name="T2" fmla="*/ 52 w 65"/>
                <a:gd name="T3" fmla="*/ 80 h 80"/>
                <a:gd name="T4" fmla="*/ 52 w 65"/>
                <a:gd name="T5" fmla="*/ 35 h 80"/>
                <a:gd name="T6" fmla="*/ 34 w 65"/>
                <a:gd name="T7" fmla="*/ 10 h 80"/>
                <a:gd name="T8" fmla="*/ 19 w 65"/>
                <a:gd name="T9" fmla="*/ 17 h 80"/>
                <a:gd name="T10" fmla="*/ 13 w 65"/>
                <a:gd name="T11" fmla="*/ 35 h 80"/>
                <a:gd name="T12" fmla="*/ 13 w 65"/>
                <a:gd name="T13" fmla="*/ 80 h 80"/>
                <a:gd name="T14" fmla="*/ 0 w 65"/>
                <a:gd name="T15" fmla="*/ 80 h 80"/>
                <a:gd name="T16" fmla="*/ 0 w 65"/>
                <a:gd name="T17" fmla="*/ 2 h 80"/>
                <a:gd name="T18" fmla="*/ 13 w 65"/>
                <a:gd name="T19" fmla="*/ 2 h 80"/>
                <a:gd name="T20" fmla="*/ 13 w 65"/>
                <a:gd name="T21" fmla="*/ 15 h 80"/>
                <a:gd name="T22" fmla="*/ 13 w 65"/>
                <a:gd name="T23" fmla="*/ 15 h 80"/>
                <a:gd name="T24" fmla="*/ 39 w 65"/>
                <a:gd name="T25" fmla="*/ 0 h 80"/>
                <a:gd name="T26" fmla="*/ 58 w 65"/>
                <a:gd name="T27" fmla="*/ 8 h 80"/>
                <a:gd name="T28" fmla="*/ 65 w 65"/>
                <a:gd name="T29" fmla="*/ 32 h 80"/>
                <a:gd name="T30" fmla="*/ 65 w 65"/>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80">
                  <a:moveTo>
                    <a:pt x="65" y="80"/>
                  </a:moveTo>
                  <a:cubicBezTo>
                    <a:pt x="52" y="80"/>
                    <a:pt x="52" y="80"/>
                    <a:pt x="52" y="80"/>
                  </a:cubicBezTo>
                  <a:cubicBezTo>
                    <a:pt x="52" y="35"/>
                    <a:pt x="52" y="35"/>
                    <a:pt x="52" y="35"/>
                  </a:cubicBezTo>
                  <a:cubicBezTo>
                    <a:pt x="52" y="19"/>
                    <a:pt x="46" y="10"/>
                    <a:pt x="34" y="10"/>
                  </a:cubicBezTo>
                  <a:cubicBezTo>
                    <a:pt x="28" y="10"/>
                    <a:pt x="23" y="13"/>
                    <a:pt x="19" y="17"/>
                  </a:cubicBezTo>
                  <a:cubicBezTo>
                    <a:pt x="15" y="22"/>
                    <a:pt x="13" y="28"/>
                    <a:pt x="13" y="35"/>
                  </a:cubicBezTo>
                  <a:cubicBezTo>
                    <a:pt x="13" y="80"/>
                    <a:pt x="13" y="80"/>
                    <a:pt x="13" y="80"/>
                  </a:cubicBezTo>
                  <a:cubicBezTo>
                    <a:pt x="0" y="80"/>
                    <a:pt x="0" y="80"/>
                    <a:pt x="0" y="80"/>
                  </a:cubicBezTo>
                  <a:cubicBezTo>
                    <a:pt x="0" y="2"/>
                    <a:pt x="0" y="2"/>
                    <a:pt x="0" y="2"/>
                  </a:cubicBezTo>
                  <a:cubicBezTo>
                    <a:pt x="13" y="2"/>
                    <a:pt x="13" y="2"/>
                    <a:pt x="13" y="2"/>
                  </a:cubicBezTo>
                  <a:cubicBezTo>
                    <a:pt x="13" y="15"/>
                    <a:pt x="13" y="15"/>
                    <a:pt x="13" y="15"/>
                  </a:cubicBezTo>
                  <a:cubicBezTo>
                    <a:pt x="13" y="15"/>
                    <a:pt x="13" y="15"/>
                    <a:pt x="13" y="15"/>
                  </a:cubicBezTo>
                  <a:cubicBezTo>
                    <a:pt x="19" y="5"/>
                    <a:pt x="27" y="0"/>
                    <a:pt x="39" y="0"/>
                  </a:cubicBezTo>
                  <a:cubicBezTo>
                    <a:pt x="47" y="0"/>
                    <a:pt x="54" y="2"/>
                    <a:pt x="58" y="8"/>
                  </a:cubicBezTo>
                  <a:cubicBezTo>
                    <a:pt x="63" y="14"/>
                    <a:pt x="65" y="22"/>
                    <a:pt x="65" y="32"/>
                  </a:cubicBezTo>
                  <a:lnTo>
                    <a:pt x="65"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6750050" y="5915025"/>
              <a:ext cx="155575" cy="261938"/>
            </a:xfrm>
            <a:custGeom>
              <a:avLst/>
              <a:gdLst>
                <a:gd name="T0" fmla="*/ 48 w 48"/>
                <a:gd name="T1" fmla="*/ 59 h 81"/>
                <a:gd name="T2" fmla="*/ 40 w 48"/>
                <a:gd name="T3" fmla="*/ 75 h 81"/>
                <a:gd name="T4" fmla="*/ 19 w 48"/>
                <a:gd name="T5" fmla="*/ 81 h 81"/>
                <a:gd name="T6" fmla="*/ 0 w 48"/>
                <a:gd name="T7" fmla="*/ 77 h 81"/>
                <a:gd name="T8" fmla="*/ 0 w 48"/>
                <a:gd name="T9" fmla="*/ 63 h 81"/>
                <a:gd name="T10" fmla="*/ 20 w 48"/>
                <a:gd name="T11" fmla="*/ 71 h 81"/>
                <a:gd name="T12" fmla="*/ 35 w 48"/>
                <a:gd name="T13" fmla="*/ 60 h 81"/>
                <a:gd name="T14" fmla="*/ 31 w 48"/>
                <a:gd name="T15" fmla="*/ 52 h 81"/>
                <a:gd name="T16" fmla="*/ 19 w 48"/>
                <a:gd name="T17" fmla="*/ 45 h 81"/>
                <a:gd name="T18" fmla="*/ 5 w 48"/>
                <a:gd name="T19" fmla="*/ 36 h 81"/>
                <a:gd name="T20" fmla="*/ 0 w 48"/>
                <a:gd name="T21" fmla="*/ 22 h 81"/>
                <a:gd name="T22" fmla="*/ 7 w 48"/>
                <a:gd name="T23" fmla="*/ 6 h 81"/>
                <a:gd name="T24" fmla="*/ 27 w 48"/>
                <a:gd name="T25" fmla="*/ 0 h 81"/>
                <a:gd name="T26" fmla="*/ 44 w 48"/>
                <a:gd name="T27" fmla="*/ 3 h 81"/>
                <a:gd name="T28" fmla="*/ 44 w 48"/>
                <a:gd name="T29" fmla="*/ 16 h 81"/>
                <a:gd name="T30" fmla="*/ 26 w 48"/>
                <a:gd name="T31" fmla="*/ 10 h 81"/>
                <a:gd name="T32" fmla="*/ 16 w 48"/>
                <a:gd name="T33" fmla="*/ 13 h 81"/>
                <a:gd name="T34" fmla="*/ 13 w 48"/>
                <a:gd name="T35" fmla="*/ 21 h 81"/>
                <a:gd name="T36" fmla="*/ 16 w 48"/>
                <a:gd name="T37" fmla="*/ 29 h 81"/>
                <a:gd name="T38" fmla="*/ 27 w 48"/>
                <a:gd name="T39" fmla="*/ 36 h 81"/>
                <a:gd name="T40" fmla="*/ 42 w 48"/>
                <a:gd name="T41" fmla="*/ 44 h 81"/>
                <a:gd name="T42" fmla="*/ 48 w 48"/>
                <a:gd name="T43" fmla="*/ 5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81">
                  <a:moveTo>
                    <a:pt x="48" y="59"/>
                  </a:moveTo>
                  <a:cubicBezTo>
                    <a:pt x="48" y="65"/>
                    <a:pt x="45" y="70"/>
                    <a:pt x="40" y="75"/>
                  </a:cubicBezTo>
                  <a:cubicBezTo>
                    <a:pt x="35" y="79"/>
                    <a:pt x="28" y="81"/>
                    <a:pt x="19" y="81"/>
                  </a:cubicBezTo>
                  <a:cubicBezTo>
                    <a:pt x="12" y="81"/>
                    <a:pt x="5" y="80"/>
                    <a:pt x="0" y="77"/>
                  </a:cubicBezTo>
                  <a:cubicBezTo>
                    <a:pt x="0" y="63"/>
                    <a:pt x="0" y="63"/>
                    <a:pt x="0" y="63"/>
                  </a:cubicBezTo>
                  <a:cubicBezTo>
                    <a:pt x="6" y="68"/>
                    <a:pt x="12" y="71"/>
                    <a:pt x="20" y="71"/>
                  </a:cubicBezTo>
                  <a:cubicBezTo>
                    <a:pt x="30" y="71"/>
                    <a:pt x="35" y="67"/>
                    <a:pt x="35" y="60"/>
                  </a:cubicBezTo>
                  <a:cubicBezTo>
                    <a:pt x="35" y="57"/>
                    <a:pt x="34" y="54"/>
                    <a:pt x="31" y="52"/>
                  </a:cubicBezTo>
                  <a:cubicBezTo>
                    <a:pt x="29" y="50"/>
                    <a:pt x="25" y="48"/>
                    <a:pt x="19" y="45"/>
                  </a:cubicBezTo>
                  <a:cubicBezTo>
                    <a:pt x="12" y="42"/>
                    <a:pt x="7" y="39"/>
                    <a:pt x="5" y="36"/>
                  </a:cubicBezTo>
                  <a:cubicBezTo>
                    <a:pt x="1" y="33"/>
                    <a:pt x="0" y="28"/>
                    <a:pt x="0" y="22"/>
                  </a:cubicBezTo>
                  <a:cubicBezTo>
                    <a:pt x="0" y="16"/>
                    <a:pt x="2" y="10"/>
                    <a:pt x="7" y="6"/>
                  </a:cubicBezTo>
                  <a:cubicBezTo>
                    <a:pt x="13" y="2"/>
                    <a:pt x="19" y="0"/>
                    <a:pt x="27" y="0"/>
                  </a:cubicBezTo>
                  <a:cubicBezTo>
                    <a:pt x="33" y="0"/>
                    <a:pt x="39" y="1"/>
                    <a:pt x="44" y="3"/>
                  </a:cubicBezTo>
                  <a:cubicBezTo>
                    <a:pt x="44" y="16"/>
                    <a:pt x="44" y="16"/>
                    <a:pt x="44" y="16"/>
                  </a:cubicBezTo>
                  <a:cubicBezTo>
                    <a:pt x="39" y="12"/>
                    <a:pt x="33" y="10"/>
                    <a:pt x="26" y="10"/>
                  </a:cubicBezTo>
                  <a:cubicBezTo>
                    <a:pt x="22" y="10"/>
                    <a:pt x="19" y="11"/>
                    <a:pt x="16" y="13"/>
                  </a:cubicBezTo>
                  <a:cubicBezTo>
                    <a:pt x="14" y="15"/>
                    <a:pt x="13" y="18"/>
                    <a:pt x="13" y="21"/>
                  </a:cubicBezTo>
                  <a:cubicBezTo>
                    <a:pt x="13" y="25"/>
                    <a:pt x="14" y="27"/>
                    <a:pt x="16" y="29"/>
                  </a:cubicBezTo>
                  <a:cubicBezTo>
                    <a:pt x="18" y="31"/>
                    <a:pt x="21" y="33"/>
                    <a:pt x="27" y="36"/>
                  </a:cubicBezTo>
                  <a:cubicBezTo>
                    <a:pt x="34" y="39"/>
                    <a:pt x="39" y="41"/>
                    <a:pt x="42" y="44"/>
                  </a:cubicBezTo>
                  <a:cubicBezTo>
                    <a:pt x="46" y="48"/>
                    <a:pt x="48" y="53"/>
                    <a:pt x="48"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idx="1"/>
          </p:nvPr>
        </p:nvSpPr>
        <p:spPr>
          <a:xfrm>
            <a:off x="457200" y="830263"/>
            <a:ext cx="8229600" cy="5486399"/>
          </a:xfrm>
          <a:prstGeom prst="rect">
            <a:avLst/>
          </a:prstGeom>
        </p:spPr>
        <p:txBody>
          <a:bodyPr vert="horz" lIns="91440" tIns="45720" rIns="91440" bIns="45720" rtlCol="0">
            <a:normAutofit/>
          </a:bodyPr>
          <a:lstStyle/>
          <a:p>
            <a:pPr lvl="0"/>
            <a:endParaRPr lang="en-US" dirty="0" smtClean="0"/>
          </a:p>
          <a:p>
            <a:pPr lvl="0"/>
            <a:endParaRPr lang="en-US" dirty="0" smtClean="0"/>
          </a:p>
        </p:txBody>
      </p:sp>
      <p:sp>
        <p:nvSpPr>
          <p:cNvPr id="9" name="TextBox 8"/>
          <p:cNvSpPr txBox="1"/>
          <p:nvPr/>
        </p:nvSpPr>
        <p:spPr>
          <a:xfrm>
            <a:off x="6400800" y="6536266"/>
            <a:ext cx="2667000" cy="228600"/>
          </a:xfrm>
          <a:prstGeom prst="rect">
            <a:avLst/>
          </a:prstGeom>
        </p:spPr>
        <p:txBody>
          <a:bodyPr vert="horz" lIns="91440" tIns="45720" rIns="91440" bIns="45720" rtlCol="0" anchor="ct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i="1" kern="1200" dirty="0" smtClean="0">
                <a:solidFill>
                  <a:schemeClr val="bg1"/>
                </a:solidFill>
                <a:latin typeface="Segoe UI"/>
                <a:ea typeface="+mn-ea"/>
                <a:cs typeface="Segoe UI"/>
              </a:rPr>
              <a:t>Microsoft Confidential      </a:t>
            </a:r>
            <a:r>
              <a:rPr lang="en-US" sz="800" kern="1200" dirty="0" smtClean="0">
                <a:solidFill>
                  <a:schemeClr val="bg1"/>
                </a:solidFill>
                <a:latin typeface="Arial" pitchFamily="34" charset="0"/>
                <a:ea typeface="+mn-ea"/>
                <a:cs typeface="Arial" pitchFamily="34" charset="0"/>
              </a:rPr>
              <a:t>│    </a:t>
            </a:r>
            <a:fld id="{818CDF0D-CC73-4B9E-B0A6-DF3032B20103}" type="slidenum">
              <a:rPr lang="en-US" sz="800" kern="1200" smtClean="0">
                <a:solidFill>
                  <a:schemeClr val="bg1"/>
                </a:solidFill>
                <a:latin typeface="Arial" pitchFamily="34" charset="0"/>
                <a:ea typeface="+mn-ea"/>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smtClean="0">
              <a:solidFill>
                <a:schemeClr val="bg1"/>
              </a:solidFill>
              <a:latin typeface="Arial" pitchFamily="34" charset="0"/>
              <a:ea typeface="+mn-ea"/>
              <a:cs typeface="Arial" pitchFamily="34" charset="0"/>
            </a:endParaRPr>
          </a:p>
        </p:txBody>
      </p:sp>
      <p:sp>
        <p:nvSpPr>
          <p:cNvPr id="29" name="AutoShape 3"/>
          <p:cNvSpPr>
            <a:spLocks noChangeAspect="1" noChangeArrowheads="1" noTextEdit="1"/>
          </p:cNvSpPr>
          <p:nvPr/>
        </p:nvSpPr>
        <p:spPr bwMode="auto">
          <a:xfrm>
            <a:off x="0" y="3173413"/>
            <a:ext cx="91440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Title Placeholder 32"/>
          <p:cNvSpPr>
            <a:spLocks noGrp="1"/>
          </p:cNvSpPr>
          <p:nvPr>
            <p:ph type="title"/>
          </p:nvPr>
        </p:nvSpPr>
        <p:spPr>
          <a:xfrm>
            <a:off x="457200" y="68263"/>
            <a:ext cx="8229600" cy="609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grpSp>
        <p:nvGrpSpPr>
          <p:cNvPr id="36" name="Group 35"/>
          <p:cNvGrpSpPr/>
          <p:nvPr/>
        </p:nvGrpSpPr>
        <p:grpSpPr>
          <a:xfrm>
            <a:off x="1506" y="6457527"/>
            <a:ext cx="2377204" cy="408940"/>
            <a:chOff x="1506" y="6457527"/>
            <a:chExt cx="2377204" cy="408940"/>
          </a:xfrm>
        </p:grpSpPr>
        <p:sp>
          <p:nvSpPr>
            <p:cNvPr id="37" name="Freeform 6"/>
            <p:cNvSpPr>
              <a:spLocks/>
            </p:cNvSpPr>
            <p:nvPr userDrawn="1"/>
          </p:nvSpPr>
          <p:spPr bwMode="auto">
            <a:xfrm>
              <a:off x="1506" y="6457527"/>
              <a:ext cx="2377204" cy="408940"/>
            </a:xfrm>
            <a:custGeom>
              <a:avLst/>
              <a:gdLst>
                <a:gd name="T0" fmla="*/ 226 w 253"/>
                <a:gd name="T1" fmla="*/ 0 h 53"/>
                <a:gd name="T2" fmla="*/ 253 w 253"/>
                <a:gd name="T3" fmla="*/ 27 h 53"/>
                <a:gd name="T4" fmla="*/ 226 w 253"/>
                <a:gd name="T5" fmla="*/ 53 h 53"/>
                <a:gd name="T6" fmla="*/ 0 w 253"/>
                <a:gd name="T7" fmla="*/ 53 h 53"/>
                <a:gd name="T8" fmla="*/ 0 w 253"/>
                <a:gd name="T9" fmla="*/ 0 h 53"/>
                <a:gd name="T10" fmla="*/ 226 w 253"/>
                <a:gd name="T11"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60 w 313"/>
                <a:gd name="connsiteY3" fmla="*/ 53 h 53"/>
                <a:gd name="connsiteX4" fmla="*/ 0 w 313"/>
                <a:gd name="connsiteY4" fmla="*/ 0 h 53"/>
                <a:gd name="connsiteX5" fmla="*/ 286 w 313"/>
                <a:gd name="connsiteY5" fmla="*/ 0 h 53"/>
                <a:gd name="connsiteX0" fmla="*/ 306 w 333"/>
                <a:gd name="connsiteY0" fmla="*/ 0 h 53"/>
                <a:gd name="connsiteX1" fmla="*/ 333 w 333"/>
                <a:gd name="connsiteY1" fmla="*/ 27 h 53"/>
                <a:gd name="connsiteX2" fmla="*/ 306 w 333"/>
                <a:gd name="connsiteY2" fmla="*/ 53 h 53"/>
                <a:gd name="connsiteX3" fmla="*/ 20 w 333"/>
                <a:gd name="connsiteY3" fmla="*/ 53 h 53"/>
                <a:gd name="connsiteX4" fmla="*/ 20 w 333"/>
                <a:gd name="connsiteY4" fmla="*/ 0 h 53"/>
                <a:gd name="connsiteX5" fmla="*/ 306 w 333"/>
                <a:gd name="connsiteY5" fmla="*/ 0 h 53"/>
                <a:gd name="connsiteX0" fmla="*/ 297 w 324"/>
                <a:gd name="connsiteY0" fmla="*/ 0 h 53"/>
                <a:gd name="connsiteX1" fmla="*/ 324 w 324"/>
                <a:gd name="connsiteY1" fmla="*/ 27 h 53"/>
                <a:gd name="connsiteX2" fmla="*/ 297 w 324"/>
                <a:gd name="connsiteY2" fmla="*/ 53 h 53"/>
                <a:gd name="connsiteX3" fmla="*/ 11 w 324"/>
                <a:gd name="connsiteY3" fmla="*/ 53 h 53"/>
                <a:gd name="connsiteX4" fmla="*/ 11 w 324"/>
                <a:gd name="connsiteY4" fmla="*/ 0 h 53"/>
                <a:gd name="connsiteX5" fmla="*/ 297 w 324"/>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 name="connsiteX0" fmla="*/ 286 w 313"/>
                <a:gd name="connsiteY0" fmla="*/ 0 h 53"/>
                <a:gd name="connsiteX1" fmla="*/ 313 w 313"/>
                <a:gd name="connsiteY1" fmla="*/ 27 h 53"/>
                <a:gd name="connsiteX2" fmla="*/ 286 w 313"/>
                <a:gd name="connsiteY2" fmla="*/ 53 h 53"/>
                <a:gd name="connsiteX3" fmla="*/ 0 w 313"/>
                <a:gd name="connsiteY3" fmla="*/ 53 h 53"/>
                <a:gd name="connsiteX4" fmla="*/ 0 w 313"/>
                <a:gd name="connsiteY4" fmla="*/ 0 h 53"/>
                <a:gd name="connsiteX5" fmla="*/ 286 w 313"/>
                <a:gd name="connsiteY5" fmla="*/ 0 h 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 h="53">
                  <a:moveTo>
                    <a:pt x="286" y="0"/>
                  </a:moveTo>
                  <a:cubicBezTo>
                    <a:pt x="301" y="0"/>
                    <a:pt x="313" y="12"/>
                    <a:pt x="313" y="27"/>
                  </a:cubicBezTo>
                  <a:cubicBezTo>
                    <a:pt x="313" y="41"/>
                    <a:pt x="301" y="53"/>
                    <a:pt x="286" y="53"/>
                  </a:cubicBezTo>
                  <a:lnTo>
                    <a:pt x="0" y="53"/>
                  </a:lnTo>
                  <a:lnTo>
                    <a:pt x="0" y="0"/>
                  </a:lnTo>
                  <a:lnTo>
                    <a:pt x="286" y="0"/>
                  </a:lnTo>
                </a:path>
              </a:pathLst>
            </a:custGeom>
            <a:solidFill>
              <a:srgbClr val="681888"/>
            </a:solidFill>
            <a:ln>
              <a:noFill/>
            </a:ln>
            <a:effectLst>
              <a:innerShdw blurRad="63500" dist="50800" dir="16200000">
                <a:srgbClr val="000000">
                  <a:alpha val="30000"/>
                </a:srgb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8" name="Group 43"/>
            <p:cNvGrpSpPr/>
            <p:nvPr userDrawn="1"/>
          </p:nvGrpSpPr>
          <p:grpSpPr>
            <a:xfrm>
              <a:off x="533400" y="6607224"/>
              <a:ext cx="1034863" cy="149175"/>
              <a:chOff x="152400" y="5461902"/>
              <a:chExt cx="1034863" cy="149175"/>
            </a:xfrm>
          </p:grpSpPr>
          <p:sp>
            <p:nvSpPr>
              <p:cNvPr id="44" name="Freeform 43"/>
              <p:cNvSpPr>
                <a:spLocks noEditPoints="1"/>
              </p:cNvSpPr>
              <p:nvPr/>
            </p:nvSpPr>
            <p:spPr bwMode="auto">
              <a:xfrm>
                <a:off x="152400" y="5468144"/>
                <a:ext cx="65537" cy="107356"/>
              </a:xfrm>
              <a:custGeom>
                <a:avLst/>
                <a:gdLst>
                  <a:gd name="T0" fmla="*/ 51 w 51"/>
                  <a:gd name="T1" fmla="*/ 25 h 84"/>
                  <a:gd name="T2" fmla="*/ 43 w 51"/>
                  <a:gd name="T3" fmla="*/ 44 h 84"/>
                  <a:gd name="T4" fmla="*/ 21 w 51"/>
                  <a:gd name="T5" fmla="*/ 52 h 84"/>
                  <a:gd name="T6" fmla="*/ 9 w 51"/>
                  <a:gd name="T7" fmla="*/ 52 h 84"/>
                  <a:gd name="T8" fmla="*/ 9 w 51"/>
                  <a:gd name="T9" fmla="*/ 84 h 84"/>
                  <a:gd name="T10" fmla="*/ 0 w 51"/>
                  <a:gd name="T11" fmla="*/ 84 h 84"/>
                  <a:gd name="T12" fmla="*/ 0 w 51"/>
                  <a:gd name="T13" fmla="*/ 0 h 84"/>
                  <a:gd name="T14" fmla="*/ 23 w 51"/>
                  <a:gd name="T15" fmla="*/ 0 h 84"/>
                  <a:gd name="T16" fmla="*/ 44 w 51"/>
                  <a:gd name="T17" fmla="*/ 7 h 84"/>
                  <a:gd name="T18" fmla="*/ 51 w 51"/>
                  <a:gd name="T19" fmla="*/ 25 h 84"/>
                  <a:gd name="T20" fmla="*/ 41 w 51"/>
                  <a:gd name="T21" fmla="*/ 26 h 84"/>
                  <a:gd name="T22" fmla="*/ 21 w 51"/>
                  <a:gd name="T23" fmla="*/ 9 h 84"/>
                  <a:gd name="T24" fmla="*/ 9 w 51"/>
                  <a:gd name="T25" fmla="*/ 9 h 84"/>
                  <a:gd name="T26" fmla="*/ 9 w 51"/>
                  <a:gd name="T27" fmla="*/ 43 h 84"/>
                  <a:gd name="T28" fmla="*/ 20 w 51"/>
                  <a:gd name="T29" fmla="*/ 43 h 84"/>
                  <a:gd name="T30" fmla="*/ 35 w 51"/>
                  <a:gd name="T31" fmla="*/ 39 h 84"/>
                  <a:gd name="T32" fmla="*/ 41 w 51"/>
                  <a:gd name="T33"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84">
                    <a:moveTo>
                      <a:pt x="51" y="25"/>
                    </a:moveTo>
                    <a:cubicBezTo>
                      <a:pt x="51" y="33"/>
                      <a:pt x="48" y="39"/>
                      <a:pt x="43" y="44"/>
                    </a:cubicBezTo>
                    <a:cubicBezTo>
                      <a:pt x="38" y="50"/>
                      <a:pt x="30" y="52"/>
                      <a:pt x="21" y="52"/>
                    </a:cubicBezTo>
                    <a:cubicBezTo>
                      <a:pt x="9" y="52"/>
                      <a:pt x="9" y="52"/>
                      <a:pt x="9" y="52"/>
                    </a:cubicBezTo>
                    <a:cubicBezTo>
                      <a:pt x="9" y="84"/>
                      <a:pt x="9" y="84"/>
                      <a:pt x="9" y="84"/>
                    </a:cubicBezTo>
                    <a:cubicBezTo>
                      <a:pt x="0" y="84"/>
                      <a:pt x="0" y="84"/>
                      <a:pt x="0" y="84"/>
                    </a:cubicBezTo>
                    <a:cubicBezTo>
                      <a:pt x="0" y="0"/>
                      <a:pt x="0" y="0"/>
                      <a:pt x="0" y="0"/>
                    </a:cubicBezTo>
                    <a:cubicBezTo>
                      <a:pt x="23" y="0"/>
                      <a:pt x="23" y="0"/>
                      <a:pt x="23" y="0"/>
                    </a:cubicBezTo>
                    <a:cubicBezTo>
                      <a:pt x="32" y="0"/>
                      <a:pt x="39" y="2"/>
                      <a:pt x="44" y="7"/>
                    </a:cubicBezTo>
                    <a:cubicBezTo>
                      <a:pt x="49" y="11"/>
                      <a:pt x="51" y="17"/>
                      <a:pt x="51" y="25"/>
                    </a:cubicBezTo>
                    <a:close/>
                    <a:moveTo>
                      <a:pt x="41" y="26"/>
                    </a:moveTo>
                    <a:cubicBezTo>
                      <a:pt x="41" y="15"/>
                      <a:pt x="34" y="9"/>
                      <a:pt x="21" y="9"/>
                    </a:cubicBezTo>
                    <a:cubicBezTo>
                      <a:pt x="9" y="9"/>
                      <a:pt x="9" y="9"/>
                      <a:pt x="9" y="9"/>
                    </a:cubicBezTo>
                    <a:cubicBezTo>
                      <a:pt x="9" y="43"/>
                      <a:pt x="9" y="43"/>
                      <a:pt x="9" y="43"/>
                    </a:cubicBezTo>
                    <a:cubicBezTo>
                      <a:pt x="20" y="43"/>
                      <a:pt x="20" y="43"/>
                      <a:pt x="20" y="43"/>
                    </a:cubicBezTo>
                    <a:cubicBezTo>
                      <a:pt x="27" y="43"/>
                      <a:pt x="32" y="42"/>
                      <a:pt x="35" y="39"/>
                    </a:cubicBezTo>
                    <a:cubicBezTo>
                      <a:pt x="39" y="36"/>
                      <a:pt x="41" y="31"/>
                      <a:pt x="41"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4"/>
              <p:cNvSpPr>
                <a:spLocks noEditPoints="1"/>
              </p:cNvSpPr>
              <p:nvPr/>
            </p:nvSpPr>
            <p:spPr bwMode="auto">
              <a:xfrm>
                <a:off x="222931" y="5497479"/>
                <a:ext cx="67410" cy="8051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7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7"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5"/>
              <p:cNvSpPr>
                <a:spLocks noEditPoints="1"/>
              </p:cNvSpPr>
              <p:nvPr/>
            </p:nvSpPr>
            <p:spPr bwMode="auto">
              <a:xfrm>
                <a:off x="300327" y="5497479"/>
                <a:ext cx="75524" cy="80517"/>
              </a:xfrm>
              <a:custGeom>
                <a:avLst/>
                <a:gdLst>
                  <a:gd name="T0" fmla="*/ 59 w 59"/>
                  <a:gd name="T1" fmla="*/ 31 h 63"/>
                  <a:gd name="T2" fmla="*/ 51 w 59"/>
                  <a:gd name="T3" fmla="*/ 54 h 63"/>
                  <a:gd name="T4" fmla="*/ 29 w 59"/>
                  <a:gd name="T5" fmla="*/ 63 h 63"/>
                  <a:gd name="T6" fmla="*/ 8 w 59"/>
                  <a:gd name="T7" fmla="*/ 54 h 63"/>
                  <a:gd name="T8" fmla="*/ 0 w 59"/>
                  <a:gd name="T9" fmla="*/ 32 h 63"/>
                  <a:gd name="T10" fmla="*/ 9 w 59"/>
                  <a:gd name="T11" fmla="*/ 8 h 63"/>
                  <a:gd name="T12" fmla="*/ 31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6" y="60"/>
                      <a:pt x="38" y="63"/>
                      <a:pt x="29" y="63"/>
                    </a:cubicBezTo>
                    <a:cubicBezTo>
                      <a:pt x="20" y="63"/>
                      <a:pt x="13" y="60"/>
                      <a:pt x="8" y="54"/>
                    </a:cubicBezTo>
                    <a:cubicBezTo>
                      <a:pt x="3" y="48"/>
                      <a:pt x="0" y="41"/>
                      <a:pt x="0" y="32"/>
                    </a:cubicBezTo>
                    <a:cubicBezTo>
                      <a:pt x="0" y="21"/>
                      <a:pt x="3" y="13"/>
                      <a:pt x="9" y="8"/>
                    </a:cubicBezTo>
                    <a:cubicBezTo>
                      <a:pt x="14" y="2"/>
                      <a:pt x="21" y="0"/>
                      <a:pt x="31" y="0"/>
                    </a:cubicBezTo>
                    <a:cubicBezTo>
                      <a:pt x="39" y="0"/>
                      <a:pt x="46" y="2"/>
                      <a:pt x="51" y="8"/>
                    </a:cubicBezTo>
                    <a:cubicBezTo>
                      <a:pt x="56" y="14"/>
                      <a:pt x="59" y="21"/>
                      <a:pt x="59" y="31"/>
                    </a:cubicBezTo>
                    <a:close/>
                    <a:moveTo>
                      <a:pt x="49" y="31"/>
                    </a:moveTo>
                    <a:cubicBezTo>
                      <a:pt x="49" y="24"/>
                      <a:pt x="47" y="18"/>
                      <a:pt x="44" y="14"/>
                    </a:cubicBezTo>
                    <a:cubicBezTo>
                      <a:pt x="41" y="10"/>
                      <a:pt x="36" y="8"/>
                      <a:pt x="30" y="8"/>
                    </a:cubicBezTo>
                    <a:cubicBezTo>
                      <a:pt x="24" y="8"/>
                      <a:pt x="19" y="10"/>
                      <a:pt x="15" y="14"/>
                    </a:cubicBezTo>
                    <a:cubicBezTo>
                      <a:pt x="12" y="18"/>
                      <a:pt x="10" y="24"/>
                      <a:pt x="10" y="31"/>
                    </a:cubicBezTo>
                    <a:cubicBezTo>
                      <a:pt x="10" y="39"/>
                      <a:pt x="12" y="44"/>
                      <a:pt x="15" y="48"/>
                    </a:cubicBezTo>
                    <a:cubicBezTo>
                      <a:pt x="19" y="52"/>
                      <a:pt x="24" y="54"/>
                      <a:pt x="30" y="54"/>
                    </a:cubicBezTo>
                    <a:cubicBezTo>
                      <a:pt x="36" y="54"/>
                      <a:pt x="41" y="52"/>
                      <a:pt x="44" y="48"/>
                    </a:cubicBezTo>
                    <a:cubicBezTo>
                      <a:pt x="48"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6"/>
              <p:cNvSpPr>
                <a:spLocks noEditPoints="1"/>
              </p:cNvSpPr>
              <p:nvPr/>
            </p:nvSpPr>
            <p:spPr bwMode="auto">
              <a:xfrm>
                <a:off x="393952" y="5497479"/>
                <a:ext cx="69906" cy="113598"/>
              </a:xfrm>
              <a:custGeom>
                <a:avLst/>
                <a:gdLst>
                  <a:gd name="T0" fmla="*/ 55 w 55"/>
                  <a:gd name="T1" fmla="*/ 29 h 89"/>
                  <a:gd name="T2" fmla="*/ 48 w 55"/>
                  <a:gd name="T3" fmla="*/ 53 h 89"/>
                  <a:gd name="T4" fmla="*/ 28 w 55"/>
                  <a:gd name="T5" fmla="*/ 63 h 89"/>
                  <a:gd name="T6" fmla="*/ 10 w 55"/>
                  <a:gd name="T7" fmla="*/ 53 h 89"/>
                  <a:gd name="T8" fmla="*/ 9 w 55"/>
                  <a:gd name="T9" fmla="*/ 53 h 89"/>
                  <a:gd name="T10" fmla="*/ 9 w 55"/>
                  <a:gd name="T11" fmla="*/ 89 h 89"/>
                  <a:gd name="T12" fmla="*/ 0 w 55"/>
                  <a:gd name="T13" fmla="*/ 89 h 89"/>
                  <a:gd name="T14" fmla="*/ 0 w 55"/>
                  <a:gd name="T15" fmla="*/ 1 h 89"/>
                  <a:gd name="T16" fmla="*/ 9 w 55"/>
                  <a:gd name="T17" fmla="*/ 1 h 89"/>
                  <a:gd name="T18" fmla="*/ 9 w 55"/>
                  <a:gd name="T19" fmla="*/ 12 h 89"/>
                  <a:gd name="T20" fmla="*/ 10 w 55"/>
                  <a:gd name="T21" fmla="*/ 12 h 89"/>
                  <a:gd name="T22" fmla="*/ 30 w 55"/>
                  <a:gd name="T23" fmla="*/ 0 h 89"/>
                  <a:gd name="T24" fmla="*/ 49 w 55"/>
                  <a:gd name="T25" fmla="*/ 8 h 89"/>
                  <a:gd name="T26" fmla="*/ 55 w 55"/>
                  <a:gd name="T27" fmla="*/ 29 h 89"/>
                  <a:gd name="T28" fmla="*/ 45 w 55"/>
                  <a:gd name="T29" fmla="*/ 29 h 89"/>
                  <a:gd name="T30" fmla="*/ 40 w 55"/>
                  <a:gd name="T31" fmla="*/ 14 h 89"/>
                  <a:gd name="T32" fmla="*/ 28 w 55"/>
                  <a:gd name="T33" fmla="*/ 8 h 89"/>
                  <a:gd name="T34" fmla="*/ 14 w 55"/>
                  <a:gd name="T35" fmla="*/ 14 h 89"/>
                  <a:gd name="T36" fmla="*/ 9 w 55"/>
                  <a:gd name="T37" fmla="*/ 28 h 89"/>
                  <a:gd name="T38" fmla="*/ 9 w 55"/>
                  <a:gd name="T39" fmla="*/ 37 h 89"/>
                  <a:gd name="T40" fmla="*/ 14 w 55"/>
                  <a:gd name="T41" fmla="*/ 49 h 89"/>
                  <a:gd name="T42" fmla="*/ 26 w 55"/>
                  <a:gd name="T43" fmla="*/ 54 h 89"/>
                  <a:gd name="T44" fmla="*/ 40 w 55"/>
                  <a:gd name="T45" fmla="*/ 48 h 89"/>
                  <a:gd name="T46" fmla="*/ 45 w 55"/>
                  <a:gd name="T47"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89">
                    <a:moveTo>
                      <a:pt x="55" y="29"/>
                    </a:moveTo>
                    <a:cubicBezTo>
                      <a:pt x="55" y="39"/>
                      <a:pt x="53" y="47"/>
                      <a:pt x="48" y="53"/>
                    </a:cubicBezTo>
                    <a:cubicBezTo>
                      <a:pt x="43" y="59"/>
                      <a:pt x="36" y="63"/>
                      <a:pt x="28" y="63"/>
                    </a:cubicBezTo>
                    <a:cubicBezTo>
                      <a:pt x="20" y="63"/>
                      <a:pt x="14" y="59"/>
                      <a:pt x="10" y="53"/>
                    </a:cubicBezTo>
                    <a:cubicBezTo>
                      <a:pt x="9" y="53"/>
                      <a:pt x="9" y="53"/>
                      <a:pt x="9" y="53"/>
                    </a:cubicBezTo>
                    <a:cubicBezTo>
                      <a:pt x="9" y="89"/>
                      <a:pt x="9" y="89"/>
                      <a:pt x="9" y="89"/>
                    </a:cubicBezTo>
                    <a:cubicBezTo>
                      <a:pt x="0" y="89"/>
                      <a:pt x="0" y="89"/>
                      <a:pt x="0" y="89"/>
                    </a:cubicBezTo>
                    <a:cubicBezTo>
                      <a:pt x="0" y="1"/>
                      <a:pt x="0" y="1"/>
                      <a:pt x="0" y="1"/>
                    </a:cubicBezTo>
                    <a:cubicBezTo>
                      <a:pt x="9" y="1"/>
                      <a:pt x="9" y="1"/>
                      <a:pt x="9" y="1"/>
                    </a:cubicBezTo>
                    <a:cubicBezTo>
                      <a:pt x="9" y="12"/>
                      <a:pt x="9" y="12"/>
                      <a:pt x="9" y="12"/>
                    </a:cubicBezTo>
                    <a:cubicBezTo>
                      <a:pt x="10" y="12"/>
                      <a:pt x="10" y="12"/>
                      <a:pt x="10" y="12"/>
                    </a:cubicBezTo>
                    <a:cubicBezTo>
                      <a:pt x="14" y="4"/>
                      <a:pt x="21" y="0"/>
                      <a:pt x="30" y="0"/>
                    </a:cubicBezTo>
                    <a:cubicBezTo>
                      <a:pt x="38" y="0"/>
                      <a:pt x="44" y="3"/>
                      <a:pt x="49" y="8"/>
                    </a:cubicBezTo>
                    <a:cubicBezTo>
                      <a:pt x="53" y="14"/>
                      <a:pt x="55" y="21"/>
                      <a:pt x="55" y="29"/>
                    </a:cubicBezTo>
                    <a:close/>
                    <a:moveTo>
                      <a:pt x="45" y="29"/>
                    </a:moveTo>
                    <a:cubicBezTo>
                      <a:pt x="45" y="23"/>
                      <a:pt x="43" y="17"/>
                      <a:pt x="40" y="14"/>
                    </a:cubicBezTo>
                    <a:cubicBezTo>
                      <a:pt x="37" y="10"/>
                      <a:pt x="33" y="8"/>
                      <a:pt x="28" y="8"/>
                    </a:cubicBezTo>
                    <a:cubicBezTo>
                      <a:pt x="22" y="8"/>
                      <a:pt x="17" y="10"/>
                      <a:pt x="14" y="14"/>
                    </a:cubicBezTo>
                    <a:cubicBezTo>
                      <a:pt x="11" y="18"/>
                      <a:pt x="9" y="23"/>
                      <a:pt x="9" y="28"/>
                    </a:cubicBezTo>
                    <a:cubicBezTo>
                      <a:pt x="9" y="37"/>
                      <a:pt x="9" y="37"/>
                      <a:pt x="9" y="37"/>
                    </a:cubicBezTo>
                    <a:cubicBezTo>
                      <a:pt x="9" y="41"/>
                      <a:pt x="11" y="46"/>
                      <a:pt x="14" y="49"/>
                    </a:cubicBezTo>
                    <a:cubicBezTo>
                      <a:pt x="17" y="53"/>
                      <a:pt x="21" y="54"/>
                      <a:pt x="26" y="54"/>
                    </a:cubicBezTo>
                    <a:cubicBezTo>
                      <a:pt x="32" y="54"/>
                      <a:pt x="37" y="52"/>
                      <a:pt x="40" y="48"/>
                    </a:cubicBezTo>
                    <a:cubicBezTo>
                      <a:pt x="43" y="44"/>
                      <a:pt x="45" y="37"/>
                      <a:pt x="45"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7"/>
              <p:cNvSpPr>
                <a:spLocks noChangeArrowheads="1"/>
              </p:cNvSpPr>
              <p:nvPr/>
            </p:nvSpPr>
            <p:spPr bwMode="auto">
              <a:xfrm>
                <a:off x="481958" y="5461902"/>
                <a:ext cx="11235"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8"/>
              <p:cNvSpPr>
                <a:spLocks noEditPoints="1"/>
              </p:cNvSpPr>
              <p:nvPr/>
            </p:nvSpPr>
            <p:spPr bwMode="auto">
              <a:xfrm>
                <a:off x="511294" y="5497479"/>
                <a:ext cx="66161" cy="80517"/>
              </a:xfrm>
              <a:custGeom>
                <a:avLst/>
                <a:gdLst>
                  <a:gd name="T0" fmla="*/ 52 w 52"/>
                  <a:gd name="T1" fmla="*/ 34 h 63"/>
                  <a:gd name="T2" fmla="*/ 10 w 52"/>
                  <a:gd name="T3" fmla="*/ 34 h 63"/>
                  <a:gd name="T4" fmla="*/ 15 w 52"/>
                  <a:gd name="T5" fmla="*/ 49 h 63"/>
                  <a:gd name="T6" fmla="*/ 29 w 52"/>
                  <a:gd name="T7" fmla="*/ 54 h 63"/>
                  <a:gd name="T8" fmla="*/ 48 w 52"/>
                  <a:gd name="T9" fmla="*/ 48 h 63"/>
                  <a:gd name="T10" fmla="*/ 48 w 52"/>
                  <a:gd name="T11" fmla="*/ 57 h 63"/>
                  <a:gd name="T12" fmla="*/ 27 w 52"/>
                  <a:gd name="T13" fmla="*/ 63 h 63"/>
                  <a:gd name="T14" fmla="*/ 8 w 52"/>
                  <a:gd name="T15" fmla="*/ 55 h 63"/>
                  <a:gd name="T16" fmla="*/ 0 w 52"/>
                  <a:gd name="T17" fmla="*/ 31 h 63"/>
                  <a:gd name="T18" fmla="*/ 8 w 52"/>
                  <a:gd name="T19" fmla="*/ 8 h 63"/>
                  <a:gd name="T20" fmla="*/ 27 w 52"/>
                  <a:gd name="T21" fmla="*/ 0 h 63"/>
                  <a:gd name="T22" fmla="*/ 46 w 52"/>
                  <a:gd name="T23" fmla="*/ 8 h 63"/>
                  <a:gd name="T24" fmla="*/ 52 w 52"/>
                  <a:gd name="T25" fmla="*/ 29 h 63"/>
                  <a:gd name="T26" fmla="*/ 52 w 52"/>
                  <a:gd name="T27" fmla="*/ 34 h 63"/>
                  <a:gd name="T28" fmla="*/ 42 w 52"/>
                  <a:gd name="T29" fmla="*/ 25 h 63"/>
                  <a:gd name="T30" fmla="*/ 38 w 52"/>
                  <a:gd name="T31" fmla="*/ 13 h 63"/>
                  <a:gd name="T32" fmla="*/ 27 w 52"/>
                  <a:gd name="T33" fmla="*/ 8 h 63"/>
                  <a:gd name="T34" fmla="*/ 16 w 52"/>
                  <a:gd name="T35" fmla="*/ 13 h 63"/>
                  <a:gd name="T36" fmla="*/ 10 w 52"/>
                  <a:gd name="T37" fmla="*/ 25 h 63"/>
                  <a:gd name="T38" fmla="*/ 42 w 52"/>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3">
                    <a:moveTo>
                      <a:pt x="52" y="34"/>
                    </a:moveTo>
                    <a:cubicBezTo>
                      <a:pt x="10" y="34"/>
                      <a:pt x="10" y="34"/>
                      <a:pt x="10" y="34"/>
                    </a:cubicBezTo>
                    <a:cubicBezTo>
                      <a:pt x="10" y="40"/>
                      <a:pt x="12" y="45"/>
                      <a:pt x="15" y="49"/>
                    </a:cubicBezTo>
                    <a:cubicBezTo>
                      <a:pt x="19" y="53"/>
                      <a:pt x="23" y="54"/>
                      <a:pt x="29" y="54"/>
                    </a:cubicBezTo>
                    <a:cubicBezTo>
                      <a:pt x="36" y="54"/>
                      <a:pt x="42" y="52"/>
                      <a:pt x="48" y="48"/>
                    </a:cubicBezTo>
                    <a:cubicBezTo>
                      <a:pt x="48" y="57"/>
                      <a:pt x="48" y="57"/>
                      <a:pt x="48" y="57"/>
                    </a:cubicBezTo>
                    <a:cubicBezTo>
                      <a:pt x="43" y="61"/>
                      <a:pt x="36" y="63"/>
                      <a:pt x="27" y="63"/>
                    </a:cubicBezTo>
                    <a:cubicBezTo>
                      <a:pt x="19" y="63"/>
                      <a:pt x="12" y="60"/>
                      <a:pt x="8" y="55"/>
                    </a:cubicBezTo>
                    <a:cubicBezTo>
                      <a:pt x="2" y="49"/>
                      <a:pt x="0" y="42"/>
                      <a:pt x="0" y="31"/>
                    </a:cubicBezTo>
                    <a:cubicBezTo>
                      <a:pt x="0" y="22"/>
                      <a:pt x="3" y="14"/>
                      <a:pt x="8" y="8"/>
                    </a:cubicBezTo>
                    <a:cubicBezTo>
                      <a:pt x="13" y="2"/>
                      <a:pt x="20" y="0"/>
                      <a:pt x="27" y="0"/>
                    </a:cubicBezTo>
                    <a:cubicBezTo>
                      <a:pt x="36" y="0"/>
                      <a:pt x="42" y="2"/>
                      <a:pt x="46" y="8"/>
                    </a:cubicBezTo>
                    <a:cubicBezTo>
                      <a:pt x="50" y="13"/>
                      <a:pt x="52" y="20"/>
                      <a:pt x="52" y="29"/>
                    </a:cubicBezTo>
                    <a:lnTo>
                      <a:pt x="52" y="34"/>
                    </a:lnTo>
                    <a:close/>
                    <a:moveTo>
                      <a:pt x="42" y="25"/>
                    </a:moveTo>
                    <a:cubicBezTo>
                      <a:pt x="42" y="20"/>
                      <a:pt x="41" y="16"/>
                      <a:pt x="38" y="13"/>
                    </a:cubicBezTo>
                    <a:cubicBezTo>
                      <a:pt x="36" y="9"/>
                      <a:pt x="32" y="8"/>
                      <a:pt x="27" y="8"/>
                    </a:cubicBezTo>
                    <a:cubicBezTo>
                      <a:pt x="23" y="8"/>
                      <a:pt x="19" y="9"/>
                      <a:pt x="16" y="13"/>
                    </a:cubicBezTo>
                    <a:cubicBezTo>
                      <a:pt x="13" y="16"/>
                      <a:pt x="11" y="20"/>
                      <a:pt x="10" y="25"/>
                    </a:cubicBezTo>
                    <a:lnTo>
                      <a:pt x="42"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636127" y="5468144"/>
                <a:ext cx="64913" cy="107356"/>
              </a:xfrm>
              <a:custGeom>
                <a:avLst/>
                <a:gdLst>
                  <a:gd name="T0" fmla="*/ 51 w 51"/>
                  <a:gd name="T1" fmla="*/ 25 h 84"/>
                  <a:gd name="T2" fmla="*/ 44 w 51"/>
                  <a:gd name="T3" fmla="*/ 44 h 84"/>
                  <a:gd name="T4" fmla="*/ 21 w 51"/>
                  <a:gd name="T5" fmla="*/ 52 h 84"/>
                  <a:gd name="T6" fmla="*/ 10 w 51"/>
                  <a:gd name="T7" fmla="*/ 52 h 84"/>
                  <a:gd name="T8" fmla="*/ 10 w 51"/>
                  <a:gd name="T9" fmla="*/ 84 h 84"/>
                  <a:gd name="T10" fmla="*/ 0 w 51"/>
                  <a:gd name="T11" fmla="*/ 84 h 84"/>
                  <a:gd name="T12" fmla="*/ 0 w 51"/>
                  <a:gd name="T13" fmla="*/ 0 h 84"/>
                  <a:gd name="T14" fmla="*/ 23 w 51"/>
                  <a:gd name="T15" fmla="*/ 0 h 84"/>
                  <a:gd name="T16" fmla="*/ 44 w 51"/>
                  <a:gd name="T17" fmla="*/ 7 h 84"/>
                  <a:gd name="T18" fmla="*/ 51 w 51"/>
                  <a:gd name="T19" fmla="*/ 25 h 84"/>
                  <a:gd name="T20" fmla="*/ 41 w 51"/>
                  <a:gd name="T21" fmla="*/ 26 h 84"/>
                  <a:gd name="T22" fmla="*/ 21 w 51"/>
                  <a:gd name="T23" fmla="*/ 9 h 84"/>
                  <a:gd name="T24" fmla="*/ 10 w 51"/>
                  <a:gd name="T25" fmla="*/ 9 h 84"/>
                  <a:gd name="T26" fmla="*/ 10 w 51"/>
                  <a:gd name="T27" fmla="*/ 43 h 84"/>
                  <a:gd name="T28" fmla="*/ 20 w 51"/>
                  <a:gd name="T29" fmla="*/ 43 h 84"/>
                  <a:gd name="T30" fmla="*/ 36 w 51"/>
                  <a:gd name="T31" fmla="*/ 39 h 84"/>
                  <a:gd name="T32" fmla="*/ 41 w 51"/>
                  <a:gd name="T33"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84">
                    <a:moveTo>
                      <a:pt x="51" y="25"/>
                    </a:moveTo>
                    <a:cubicBezTo>
                      <a:pt x="51" y="33"/>
                      <a:pt x="49" y="39"/>
                      <a:pt x="44" y="44"/>
                    </a:cubicBezTo>
                    <a:cubicBezTo>
                      <a:pt x="38" y="50"/>
                      <a:pt x="31" y="52"/>
                      <a:pt x="21" y="52"/>
                    </a:cubicBezTo>
                    <a:cubicBezTo>
                      <a:pt x="10" y="52"/>
                      <a:pt x="10" y="52"/>
                      <a:pt x="10" y="52"/>
                    </a:cubicBezTo>
                    <a:cubicBezTo>
                      <a:pt x="10" y="84"/>
                      <a:pt x="10" y="84"/>
                      <a:pt x="10" y="84"/>
                    </a:cubicBezTo>
                    <a:cubicBezTo>
                      <a:pt x="0" y="84"/>
                      <a:pt x="0" y="84"/>
                      <a:pt x="0" y="84"/>
                    </a:cubicBezTo>
                    <a:cubicBezTo>
                      <a:pt x="0" y="0"/>
                      <a:pt x="0" y="0"/>
                      <a:pt x="0" y="0"/>
                    </a:cubicBezTo>
                    <a:cubicBezTo>
                      <a:pt x="23" y="0"/>
                      <a:pt x="23" y="0"/>
                      <a:pt x="23" y="0"/>
                    </a:cubicBezTo>
                    <a:cubicBezTo>
                      <a:pt x="32" y="0"/>
                      <a:pt x="39" y="2"/>
                      <a:pt x="44" y="7"/>
                    </a:cubicBezTo>
                    <a:cubicBezTo>
                      <a:pt x="49" y="11"/>
                      <a:pt x="51" y="17"/>
                      <a:pt x="51" y="25"/>
                    </a:cubicBezTo>
                    <a:close/>
                    <a:moveTo>
                      <a:pt x="41" y="26"/>
                    </a:moveTo>
                    <a:cubicBezTo>
                      <a:pt x="41" y="15"/>
                      <a:pt x="35" y="9"/>
                      <a:pt x="21" y="9"/>
                    </a:cubicBezTo>
                    <a:cubicBezTo>
                      <a:pt x="10" y="9"/>
                      <a:pt x="10" y="9"/>
                      <a:pt x="10" y="9"/>
                    </a:cubicBezTo>
                    <a:cubicBezTo>
                      <a:pt x="10" y="43"/>
                      <a:pt x="10" y="43"/>
                      <a:pt x="10" y="43"/>
                    </a:cubicBezTo>
                    <a:cubicBezTo>
                      <a:pt x="20" y="43"/>
                      <a:pt x="20" y="43"/>
                      <a:pt x="20" y="43"/>
                    </a:cubicBezTo>
                    <a:cubicBezTo>
                      <a:pt x="27" y="43"/>
                      <a:pt x="32" y="42"/>
                      <a:pt x="36" y="39"/>
                    </a:cubicBezTo>
                    <a:cubicBezTo>
                      <a:pt x="39" y="36"/>
                      <a:pt x="41" y="31"/>
                      <a:pt x="41"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noEditPoints="1"/>
              </p:cNvSpPr>
              <p:nvPr/>
            </p:nvSpPr>
            <p:spPr bwMode="auto">
              <a:xfrm>
                <a:off x="707906" y="5497479"/>
                <a:ext cx="74900" cy="80517"/>
              </a:xfrm>
              <a:custGeom>
                <a:avLst/>
                <a:gdLst>
                  <a:gd name="T0" fmla="*/ 59 w 59"/>
                  <a:gd name="T1" fmla="*/ 31 h 63"/>
                  <a:gd name="T2" fmla="*/ 51 w 59"/>
                  <a:gd name="T3" fmla="*/ 54 h 63"/>
                  <a:gd name="T4" fmla="*/ 29 w 59"/>
                  <a:gd name="T5" fmla="*/ 63 h 63"/>
                  <a:gd name="T6" fmla="*/ 7 w 59"/>
                  <a:gd name="T7" fmla="*/ 54 h 63"/>
                  <a:gd name="T8" fmla="*/ 0 w 59"/>
                  <a:gd name="T9" fmla="*/ 32 h 63"/>
                  <a:gd name="T10" fmla="*/ 8 w 59"/>
                  <a:gd name="T11" fmla="*/ 8 h 63"/>
                  <a:gd name="T12" fmla="*/ 30 w 59"/>
                  <a:gd name="T13" fmla="*/ 0 h 63"/>
                  <a:gd name="T14" fmla="*/ 51 w 59"/>
                  <a:gd name="T15" fmla="*/ 8 h 63"/>
                  <a:gd name="T16" fmla="*/ 59 w 59"/>
                  <a:gd name="T17" fmla="*/ 31 h 63"/>
                  <a:gd name="T18" fmla="*/ 49 w 59"/>
                  <a:gd name="T19" fmla="*/ 31 h 63"/>
                  <a:gd name="T20" fmla="*/ 44 w 59"/>
                  <a:gd name="T21" fmla="*/ 14 h 63"/>
                  <a:gd name="T22" fmla="*/ 30 w 59"/>
                  <a:gd name="T23" fmla="*/ 8 h 63"/>
                  <a:gd name="T24" fmla="*/ 15 w 59"/>
                  <a:gd name="T25" fmla="*/ 14 h 63"/>
                  <a:gd name="T26" fmla="*/ 10 w 59"/>
                  <a:gd name="T27" fmla="*/ 31 h 63"/>
                  <a:gd name="T28" fmla="*/ 15 w 59"/>
                  <a:gd name="T29" fmla="*/ 48 h 63"/>
                  <a:gd name="T30" fmla="*/ 30 w 59"/>
                  <a:gd name="T31" fmla="*/ 54 h 63"/>
                  <a:gd name="T32" fmla="*/ 44 w 59"/>
                  <a:gd name="T33" fmla="*/ 48 h 63"/>
                  <a:gd name="T34" fmla="*/ 49 w 59"/>
                  <a:gd name="T3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3">
                    <a:moveTo>
                      <a:pt x="59" y="31"/>
                    </a:moveTo>
                    <a:cubicBezTo>
                      <a:pt x="59" y="40"/>
                      <a:pt x="56" y="48"/>
                      <a:pt x="51" y="54"/>
                    </a:cubicBezTo>
                    <a:cubicBezTo>
                      <a:pt x="45" y="60"/>
                      <a:pt x="38" y="63"/>
                      <a:pt x="29" y="63"/>
                    </a:cubicBezTo>
                    <a:cubicBezTo>
                      <a:pt x="20" y="63"/>
                      <a:pt x="13" y="60"/>
                      <a:pt x="7" y="54"/>
                    </a:cubicBezTo>
                    <a:cubicBezTo>
                      <a:pt x="2" y="48"/>
                      <a:pt x="0" y="41"/>
                      <a:pt x="0" y="32"/>
                    </a:cubicBezTo>
                    <a:cubicBezTo>
                      <a:pt x="0" y="21"/>
                      <a:pt x="3" y="13"/>
                      <a:pt x="8" y="8"/>
                    </a:cubicBezTo>
                    <a:cubicBezTo>
                      <a:pt x="14" y="2"/>
                      <a:pt x="21" y="0"/>
                      <a:pt x="30" y="0"/>
                    </a:cubicBezTo>
                    <a:cubicBezTo>
                      <a:pt x="39" y="0"/>
                      <a:pt x="46" y="2"/>
                      <a:pt x="51" y="8"/>
                    </a:cubicBezTo>
                    <a:cubicBezTo>
                      <a:pt x="56" y="14"/>
                      <a:pt x="59" y="21"/>
                      <a:pt x="59" y="31"/>
                    </a:cubicBezTo>
                    <a:close/>
                    <a:moveTo>
                      <a:pt x="49" y="31"/>
                    </a:moveTo>
                    <a:cubicBezTo>
                      <a:pt x="49" y="24"/>
                      <a:pt x="47" y="18"/>
                      <a:pt x="44" y="14"/>
                    </a:cubicBezTo>
                    <a:cubicBezTo>
                      <a:pt x="40" y="10"/>
                      <a:pt x="36" y="8"/>
                      <a:pt x="30" y="8"/>
                    </a:cubicBezTo>
                    <a:cubicBezTo>
                      <a:pt x="24" y="8"/>
                      <a:pt x="19" y="10"/>
                      <a:pt x="15" y="14"/>
                    </a:cubicBezTo>
                    <a:cubicBezTo>
                      <a:pt x="11" y="18"/>
                      <a:pt x="10" y="24"/>
                      <a:pt x="10" y="31"/>
                    </a:cubicBezTo>
                    <a:cubicBezTo>
                      <a:pt x="10" y="39"/>
                      <a:pt x="11" y="44"/>
                      <a:pt x="15" y="48"/>
                    </a:cubicBezTo>
                    <a:cubicBezTo>
                      <a:pt x="19" y="52"/>
                      <a:pt x="23" y="54"/>
                      <a:pt x="30" y="54"/>
                    </a:cubicBezTo>
                    <a:cubicBezTo>
                      <a:pt x="36" y="54"/>
                      <a:pt x="41" y="52"/>
                      <a:pt x="44" y="48"/>
                    </a:cubicBezTo>
                    <a:cubicBezTo>
                      <a:pt x="47" y="44"/>
                      <a:pt x="49" y="39"/>
                      <a:pt x="49"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p:cNvSpPr>
              <p:nvPr/>
            </p:nvSpPr>
            <p:spPr bwMode="auto">
              <a:xfrm>
                <a:off x="790920" y="5475634"/>
                <a:ext cx="44316" cy="101115"/>
              </a:xfrm>
              <a:custGeom>
                <a:avLst/>
                <a:gdLst>
                  <a:gd name="T0" fmla="*/ 35 w 35"/>
                  <a:gd name="T1" fmla="*/ 78 h 79"/>
                  <a:gd name="T2" fmla="*/ 26 w 35"/>
                  <a:gd name="T3" fmla="*/ 79 h 79"/>
                  <a:gd name="T4" fmla="*/ 11 w 35"/>
                  <a:gd name="T5" fmla="*/ 62 h 79"/>
                  <a:gd name="T6" fmla="*/ 11 w 35"/>
                  <a:gd name="T7" fmla="*/ 26 h 79"/>
                  <a:gd name="T8" fmla="*/ 0 w 35"/>
                  <a:gd name="T9" fmla="*/ 26 h 79"/>
                  <a:gd name="T10" fmla="*/ 0 w 35"/>
                  <a:gd name="T11" fmla="*/ 18 h 79"/>
                  <a:gd name="T12" fmla="*/ 11 w 35"/>
                  <a:gd name="T13" fmla="*/ 18 h 79"/>
                  <a:gd name="T14" fmla="*/ 11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1" y="74"/>
                      <a:pt x="11" y="62"/>
                    </a:cubicBezTo>
                    <a:cubicBezTo>
                      <a:pt x="11" y="26"/>
                      <a:pt x="11" y="26"/>
                      <a:pt x="11" y="26"/>
                    </a:cubicBezTo>
                    <a:cubicBezTo>
                      <a:pt x="0" y="26"/>
                      <a:pt x="0" y="26"/>
                      <a:pt x="0" y="26"/>
                    </a:cubicBezTo>
                    <a:cubicBezTo>
                      <a:pt x="0" y="18"/>
                      <a:pt x="0" y="18"/>
                      <a:pt x="0" y="18"/>
                    </a:cubicBezTo>
                    <a:cubicBezTo>
                      <a:pt x="11" y="18"/>
                      <a:pt x="11" y="18"/>
                      <a:pt x="11" y="18"/>
                    </a:cubicBezTo>
                    <a:cubicBezTo>
                      <a:pt x="11" y="3"/>
                      <a:pt x="11" y="3"/>
                      <a:pt x="11" y="3"/>
                    </a:cubicBezTo>
                    <a:cubicBezTo>
                      <a:pt x="14"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4" y="70"/>
                      <a:pt x="26" y="71"/>
                      <a:pt x="29" y="71"/>
                    </a:cubicBezTo>
                    <a:cubicBezTo>
                      <a:pt x="31" y="71"/>
                      <a:pt x="34"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843974" y="5497479"/>
                <a:ext cx="68034" cy="80517"/>
              </a:xfrm>
              <a:custGeom>
                <a:avLst/>
                <a:gdLst>
                  <a:gd name="T0" fmla="*/ 53 w 53"/>
                  <a:gd name="T1" fmla="*/ 34 h 63"/>
                  <a:gd name="T2" fmla="*/ 10 w 53"/>
                  <a:gd name="T3" fmla="*/ 34 h 63"/>
                  <a:gd name="T4" fmla="*/ 16 w 53"/>
                  <a:gd name="T5" fmla="*/ 49 h 63"/>
                  <a:gd name="T6" fmla="*/ 30 w 53"/>
                  <a:gd name="T7" fmla="*/ 54 h 63"/>
                  <a:gd name="T8" fmla="*/ 48 w 53"/>
                  <a:gd name="T9" fmla="*/ 48 h 63"/>
                  <a:gd name="T10" fmla="*/ 48 w 53"/>
                  <a:gd name="T11" fmla="*/ 57 h 63"/>
                  <a:gd name="T12" fmla="*/ 28 w 53"/>
                  <a:gd name="T13" fmla="*/ 63 h 63"/>
                  <a:gd name="T14" fmla="*/ 8 w 53"/>
                  <a:gd name="T15" fmla="*/ 55 h 63"/>
                  <a:gd name="T16" fmla="*/ 0 w 53"/>
                  <a:gd name="T17" fmla="*/ 31 h 63"/>
                  <a:gd name="T18" fmla="*/ 9 w 53"/>
                  <a:gd name="T19" fmla="*/ 8 h 63"/>
                  <a:gd name="T20" fmla="*/ 28 w 53"/>
                  <a:gd name="T21" fmla="*/ 0 h 63"/>
                  <a:gd name="T22" fmla="*/ 47 w 53"/>
                  <a:gd name="T23" fmla="*/ 8 h 63"/>
                  <a:gd name="T24" fmla="*/ 53 w 53"/>
                  <a:gd name="T25" fmla="*/ 29 h 63"/>
                  <a:gd name="T26" fmla="*/ 53 w 53"/>
                  <a:gd name="T27" fmla="*/ 34 h 63"/>
                  <a:gd name="T28" fmla="*/ 43 w 53"/>
                  <a:gd name="T29" fmla="*/ 25 h 63"/>
                  <a:gd name="T30" fmla="*/ 39 w 53"/>
                  <a:gd name="T31" fmla="*/ 13 h 63"/>
                  <a:gd name="T32" fmla="*/ 28 w 53"/>
                  <a:gd name="T33" fmla="*/ 8 h 63"/>
                  <a:gd name="T34" fmla="*/ 16 w 53"/>
                  <a:gd name="T35" fmla="*/ 13 h 63"/>
                  <a:gd name="T36" fmla="*/ 10 w 53"/>
                  <a:gd name="T37" fmla="*/ 25 h 63"/>
                  <a:gd name="T38" fmla="*/ 43 w 53"/>
                  <a:gd name="T39"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3">
                    <a:moveTo>
                      <a:pt x="53" y="34"/>
                    </a:moveTo>
                    <a:cubicBezTo>
                      <a:pt x="10" y="34"/>
                      <a:pt x="10" y="34"/>
                      <a:pt x="10" y="34"/>
                    </a:cubicBezTo>
                    <a:cubicBezTo>
                      <a:pt x="10" y="40"/>
                      <a:pt x="12" y="45"/>
                      <a:pt x="16" y="49"/>
                    </a:cubicBezTo>
                    <a:cubicBezTo>
                      <a:pt x="19" y="53"/>
                      <a:pt x="24" y="54"/>
                      <a:pt x="30" y="54"/>
                    </a:cubicBezTo>
                    <a:cubicBezTo>
                      <a:pt x="37" y="54"/>
                      <a:pt x="43" y="52"/>
                      <a:pt x="48" y="48"/>
                    </a:cubicBezTo>
                    <a:cubicBezTo>
                      <a:pt x="48" y="57"/>
                      <a:pt x="48" y="57"/>
                      <a:pt x="48" y="57"/>
                    </a:cubicBezTo>
                    <a:cubicBezTo>
                      <a:pt x="43" y="61"/>
                      <a:pt x="36" y="63"/>
                      <a:pt x="28" y="63"/>
                    </a:cubicBezTo>
                    <a:cubicBezTo>
                      <a:pt x="19" y="63"/>
                      <a:pt x="13" y="60"/>
                      <a:pt x="8" y="55"/>
                    </a:cubicBezTo>
                    <a:cubicBezTo>
                      <a:pt x="3" y="49"/>
                      <a:pt x="0" y="42"/>
                      <a:pt x="0" y="31"/>
                    </a:cubicBezTo>
                    <a:cubicBezTo>
                      <a:pt x="0" y="22"/>
                      <a:pt x="3" y="14"/>
                      <a:pt x="9" y="8"/>
                    </a:cubicBezTo>
                    <a:cubicBezTo>
                      <a:pt x="14" y="2"/>
                      <a:pt x="20" y="0"/>
                      <a:pt x="28" y="0"/>
                    </a:cubicBezTo>
                    <a:cubicBezTo>
                      <a:pt x="36" y="0"/>
                      <a:pt x="42" y="2"/>
                      <a:pt x="47" y="8"/>
                    </a:cubicBezTo>
                    <a:cubicBezTo>
                      <a:pt x="51" y="13"/>
                      <a:pt x="53" y="20"/>
                      <a:pt x="53" y="29"/>
                    </a:cubicBezTo>
                    <a:lnTo>
                      <a:pt x="53" y="34"/>
                    </a:lnTo>
                    <a:close/>
                    <a:moveTo>
                      <a:pt x="43" y="25"/>
                    </a:moveTo>
                    <a:cubicBezTo>
                      <a:pt x="43" y="20"/>
                      <a:pt x="41" y="16"/>
                      <a:pt x="39" y="13"/>
                    </a:cubicBezTo>
                    <a:cubicBezTo>
                      <a:pt x="36" y="9"/>
                      <a:pt x="33" y="8"/>
                      <a:pt x="28" y="8"/>
                    </a:cubicBezTo>
                    <a:cubicBezTo>
                      <a:pt x="23" y="8"/>
                      <a:pt x="19" y="9"/>
                      <a:pt x="16" y="13"/>
                    </a:cubicBezTo>
                    <a:cubicBezTo>
                      <a:pt x="13" y="16"/>
                      <a:pt x="11" y="20"/>
                      <a:pt x="10" y="25"/>
                    </a:cubicBezTo>
                    <a:lnTo>
                      <a:pt x="43"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p:cNvSpPr>
              <p:nvPr/>
            </p:nvSpPr>
            <p:spPr bwMode="auto">
              <a:xfrm>
                <a:off x="928236" y="5497479"/>
                <a:ext cx="63041" cy="78021"/>
              </a:xfrm>
              <a:custGeom>
                <a:avLst/>
                <a:gdLst>
                  <a:gd name="T0" fmla="*/ 49 w 49"/>
                  <a:gd name="T1" fmla="*/ 61 h 61"/>
                  <a:gd name="T2" fmla="*/ 40 w 49"/>
                  <a:gd name="T3" fmla="*/ 61 h 61"/>
                  <a:gd name="T4" fmla="*/ 40 w 49"/>
                  <a:gd name="T5" fmla="*/ 27 h 61"/>
                  <a:gd name="T6" fmla="*/ 26 w 49"/>
                  <a:gd name="T7" fmla="*/ 8 h 61"/>
                  <a:gd name="T8" fmla="*/ 14 w 49"/>
                  <a:gd name="T9" fmla="*/ 13 h 61"/>
                  <a:gd name="T10" fmla="*/ 9 w 49"/>
                  <a:gd name="T11" fmla="*/ 27 h 61"/>
                  <a:gd name="T12" fmla="*/ 9 w 49"/>
                  <a:gd name="T13" fmla="*/ 61 h 61"/>
                  <a:gd name="T14" fmla="*/ 0 w 49"/>
                  <a:gd name="T15" fmla="*/ 61 h 61"/>
                  <a:gd name="T16" fmla="*/ 0 w 49"/>
                  <a:gd name="T17" fmla="*/ 1 h 61"/>
                  <a:gd name="T18" fmla="*/ 9 w 49"/>
                  <a:gd name="T19" fmla="*/ 1 h 61"/>
                  <a:gd name="T20" fmla="*/ 9 w 49"/>
                  <a:gd name="T21" fmla="*/ 11 h 61"/>
                  <a:gd name="T22" fmla="*/ 9 w 49"/>
                  <a:gd name="T23" fmla="*/ 11 h 61"/>
                  <a:gd name="T24" fmla="*/ 29 w 49"/>
                  <a:gd name="T25" fmla="*/ 0 h 61"/>
                  <a:gd name="T26" fmla="*/ 44 w 49"/>
                  <a:gd name="T27" fmla="*/ 6 h 61"/>
                  <a:gd name="T28" fmla="*/ 49 w 49"/>
                  <a:gd name="T29" fmla="*/ 24 h 61"/>
                  <a:gd name="T30" fmla="*/ 49 w 4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61">
                    <a:moveTo>
                      <a:pt x="49" y="61"/>
                    </a:moveTo>
                    <a:cubicBezTo>
                      <a:pt x="40" y="61"/>
                      <a:pt x="40" y="61"/>
                      <a:pt x="40" y="61"/>
                    </a:cubicBezTo>
                    <a:cubicBezTo>
                      <a:pt x="40" y="27"/>
                      <a:pt x="40" y="27"/>
                      <a:pt x="40" y="27"/>
                    </a:cubicBezTo>
                    <a:cubicBezTo>
                      <a:pt x="40" y="14"/>
                      <a:pt x="35" y="8"/>
                      <a:pt x="26" y="8"/>
                    </a:cubicBezTo>
                    <a:cubicBezTo>
                      <a:pt x="21" y="8"/>
                      <a:pt x="17" y="10"/>
                      <a:pt x="14" y="13"/>
                    </a:cubicBezTo>
                    <a:cubicBezTo>
                      <a:pt x="11" y="17"/>
                      <a:pt x="9" y="21"/>
                      <a:pt x="9" y="27"/>
                    </a:cubicBezTo>
                    <a:cubicBezTo>
                      <a:pt x="9" y="61"/>
                      <a:pt x="9" y="61"/>
                      <a:pt x="9" y="61"/>
                    </a:cubicBezTo>
                    <a:cubicBezTo>
                      <a:pt x="0" y="61"/>
                      <a:pt x="0" y="61"/>
                      <a:pt x="0" y="61"/>
                    </a:cubicBezTo>
                    <a:cubicBezTo>
                      <a:pt x="0" y="1"/>
                      <a:pt x="0" y="1"/>
                      <a:pt x="0" y="1"/>
                    </a:cubicBezTo>
                    <a:cubicBezTo>
                      <a:pt x="9" y="1"/>
                      <a:pt x="9" y="1"/>
                      <a:pt x="9" y="1"/>
                    </a:cubicBezTo>
                    <a:cubicBezTo>
                      <a:pt x="9" y="11"/>
                      <a:pt x="9" y="11"/>
                      <a:pt x="9" y="11"/>
                    </a:cubicBezTo>
                    <a:cubicBezTo>
                      <a:pt x="9" y="11"/>
                      <a:pt x="9" y="11"/>
                      <a:pt x="9" y="11"/>
                    </a:cubicBezTo>
                    <a:cubicBezTo>
                      <a:pt x="14" y="3"/>
                      <a:pt x="20" y="0"/>
                      <a:pt x="29" y="0"/>
                    </a:cubicBezTo>
                    <a:cubicBezTo>
                      <a:pt x="36" y="0"/>
                      <a:pt x="41" y="2"/>
                      <a:pt x="44" y="6"/>
                    </a:cubicBezTo>
                    <a:cubicBezTo>
                      <a:pt x="48" y="10"/>
                      <a:pt x="49" y="17"/>
                      <a:pt x="49" y="24"/>
                    </a:cubicBezTo>
                    <a:lnTo>
                      <a:pt x="49"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4"/>
              <p:cNvSpPr>
                <a:spLocks/>
              </p:cNvSpPr>
              <p:nvPr/>
            </p:nvSpPr>
            <p:spPr bwMode="auto">
              <a:xfrm>
                <a:off x="1003759" y="5475634"/>
                <a:ext cx="44940" cy="101115"/>
              </a:xfrm>
              <a:custGeom>
                <a:avLst/>
                <a:gdLst>
                  <a:gd name="T0" fmla="*/ 35 w 35"/>
                  <a:gd name="T1" fmla="*/ 78 h 79"/>
                  <a:gd name="T2" fmla="*/ 26 w 35"/>
                  <a:gd name="T3" fmla="*/ 79 h 79"/>
                  <a:gd name="T4" fmla="*/ 10 w 35"/>
                  <a:gd name="T5" fmla="*/ 62 h 79"/>
                  <a:gd name="T6" fmla="*/ 10 w 35"/>
                  <a:gd name="T7" fmla="*/ 26 h 79"/>
                  <a:gd name="T8" fmla="*/ 0 w 35"/>
                  <a:gd name="T9" fmla="*/ 26 h 79"/>
                  <a:gd name="T10" fmla="*/ 0 w 35"/>
                  <a:gd name="T11" fmla="*/ 18 h 79"/>
                  <a:gd name="T12" fmla="*/ 10 w 35"/>
                  <a:gd name="T13" fmla="*/ 18 h 79"/>
                  <a:gd name="T14" fmla="*/ 10 w 35"/>
                  <a:gd name="T15" fmla="*/ 3 h 79"/>
                  <a:gd name="T16" fmla="*/ 20 w 35"/>
                  <a:gd name="T17" fmla="*/ 0 h 79"/>
                  <a:gd name="T18" fmla="*/ 20 w 35"/>
                  <a:gd name="T19" fmla="*/ 18 h 79"/>
                  <a:gd name="T20" fmla="*/ 35 w 35"/>
                  <a:gd name="T21" fmla="*/ 18 h 79"/>
                  <a:gd name="T22" fmla="*/ 35 w 35"/>
                  <a:gd name="T23" fmla="*/ 26 h 79"/>
                  <a:gd name="T24" fmla="*/ 20 w 35"/>
                  <a:gd name="T25" fmla="*/ 26 h 79"/>
                  <a:gd name="T26" fmla="*/ 20 w 35"/>
                  <a:gd name="T27" fmla="*/ 60 h 79"/>
                  <a:gd name="T28" fmla="*/ 22 w 35"/>
                  <a:gd name="T29" fmla="*/ 69 h 79"/>
                  <a:gd name="T30" fmla="*/ 29 w 35"/>
                  <a:gd name="T31" fmla="*/ 71 h 79"/>
                  <a:gd name="T32" fmla="*/ 35 w 35"/>
                  <a:gd name="T33" fmla="*/ 69 h 79"/>
                  <a:gd name="T34" fmla="*/ 35 w 35"/>
                  <a:gd name="T3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79">
                    <a:moveTo>
                      <a:pt x="35" y="78"/>
                    </a:moveTo>
                    <a:cubicBezTo>
                      <a:pt x="33" y="79"/>
                      <a:pt x="30" y="79"/>
                      <a:pt x="26" y="79"/>
                    </a:cubicBezTo>
                    <a:cubicBezTo>
                      <a:pt x="16" y="79"/>
                      <a:pt x="10" y="74"/>
                      <a:pt x="10" y="62"/>
                    </a:cubicBezTo>
                    <a:cubicBezTo>
                      <a:pt x="10" y="26"/>
                      <a:pt x="10" y="26"/>
                      <a:pt x="10" y="26"/>
                    </a:cubicBezTo>
                    <a:cubicBezTo>
                      <a:pt x="0" y="26"/>
                      <a:pt x="0" y="26"/>
                      <a:pt x="0" y="26"/>
                    </a:cubicBezTo>
                    <a:cubicBezTo>
                      <a:pt x="0" y="18"/>
                      <a:pt x="0" y="18"/>
                      <a:pt x="0" y="18"/>
                    </a:cubicBezTo>
                    <a:cubicBezTo>
                      <a:pt x="10" y="18"/>
                      <a:pt x="10" y="18"/>
                      <a:pt x="10" y="18"/>
                    </a:cubicBezTo>
                    <a:cubicBezTo>
                      <a:pt x="10" y="3"/>
                      <a:pt x="10" y="3"/>
                      <a:pt x="10" y="3"/>
                    </a:cubicBezTo>
                    <a:cubicBezTo>
                      <a:pt x="13" y="3"/>
                      <a:pt x="17" y="1"/>
                      <a:pt x="20" y="0"/>
                    </a:cubicBezTo>
                    <a:cubicBezTo>
                      <a:pt x="20" y="18"/>
                      <a:pt x="20" y="18"/>
                      <a:pt x="20" y="18"/>
                    </a:cubicBezTo>
                    <a:cubicBezTo>
                      <a:pt x="35" y="18"/>
                      <a:pt x="35" y="18"/>
                      <a:pt x="35" y="18"/>
                    </a:cubicBezTo>
                    <a:cubicBezTo>
                      <a:pt x="35" y="26"/>
                      <a:pt x="35" y="26"/>
                      <a:pt x="35" y="26"/>
                    </a:cubicBezTo>
                    <a:cubicBezTo>
                      <a:pt x="20" y="26"/>
                      <a:pt x="20" y="26"/>
                      <a:pt x="20" y="26"/>
                    </a:cubicBezTo>
                    <a:cubicBezTo>
                      <a:pt x="20" y="60"/>
                      <a:pt x="20" y="60"/>
                      <a:pt x="20" y="60"/>
                    </a:cubicBezTo>
                    <a:cubicBezTo>
                      <a:pt x="20" y="64"/>
                      <a:pt x="21" y="67"/>
                      <a:pt x="22" y="69"/>
                    </a:cubicBezTo>
                    <a:cubicBezTo>
                      <a:pt x="23" y="70"/>
                      <a:pt x="26" y="71"/>
                      <a:pt x="29" y="71"/>
                    </a:cubicBezTo>
                    <a:cubicBezTo>
                      <a:pt x="31" y="71"/>
                      <a:pt x="33" y="71"/>
                      <a:pt x="35" y="69"/>
                    </a:cubicBezTo>
                    <a:lnTo>
                      <a:pt x="35" y="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5"/>
              <p:cNvSpPr>
                <a:spLocks noEditPoints="1"/>
              </p:cNvSpPr>
              <p:nvPr/>
            </p:nvSpPr>
            <p:spPr bwMode="auto">
              <a:xfrm>
                <a:off x="1061183" y="5463150"/>
                <a:ext cx="16853" cy="112350"/>
              </a:xfrm>
              <a:custGeom>
                <a:avLst/>
                <a:gdLst>
                  <a:gd name="T0" fmla="*/ 13 w 13"/>
                  <a:gd name="T1" fmla="*/ 7 h 88"/>
                  <a:gd name="T2" fmla="*/ 11 w 13"/>
                  <a:gd name="T3" fmla="*/ 11 h 88"/>
                  <a:gd name="T4" fmla="*/ 7 w 13"/>
                  <a:gd name="T5" fmla="*/ 13 h 88"/>
                  <a:gd name="T6" fmla="*/ 2 w 13"/>
                  <a:gd name="T7" fmla="*/ 11 h 88"/>
                  <a:gd name="T8" fmla="*/ 0 w 13"/>
                  <a:gd name="T9" fmla="*/ 7 h 88"/>
                  <a:gd name="T10" fmla="*/ 2 w 13"/>
                  <a:gd name="T11" fmla="*/ 2 h 88"/>
                  <a:gd name="T12" fmla="*/ 7 w 13"/>
                  <a:gd name="T13" fmla="*/ 0 h 88"/>
                  <a:gd name="T14" fmla="*/ 11 w 13"/>
                  <a:gd name="T15" fmla="*/ 2 h 88"/>
                  <a:gd name="T16" fmla="*/ 13 w 13"/>
                  <a:gd name="T17" fmla="*/ 7 h 88"/>
                  <a:gd name="T18" fmla="*/ 11 w 13"/>
                  <a:gd name="T19" fmla="*/ 88 h 88"/>
                  <a:gd name="T20" fmla="*/ 2 w 13"/>
                  <a:gd name="T21" fmla="*/ 88 h 88"/>
                  <a:gd name="T22" fmla="*/ 2 w 13"/>
                  <a:gd name="T23" fmla="*/ 28 h 88"/>
                  <a:gd name="T24" fmla="*/ 11 w 13"/>
                  <a:gd name="T25" fmla="*/ 28 h 88"/>
                  <a:gd name="T26" fmla="*/ 11 w 13"/>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8">
                    <a:moveTo>
                      <a:pt x="13" y="7"/>
                    </a:moveTo>
                    <a:cubicBezTo>
                      <a:pt x="13" y="8"/>
                      <a:pt x="12" y="10"/>
                      <a:pt x="11" y="11"/>
                    </a:cubicBezTo>
                    <a:cubicBezTo>
                      <a:pt x="10" y="12"/>
                      <a:pt x="8" y="13"/>
                      <a:pt x="7" y="13"/>
                    </a:cubicBezTo>
                    <a:cubicBezTo>
                      <a:pt x="5" y="13"/>
                      <a:pt x="3" y="12"/>
                      <a:pt x="2" y="11"/>
                    </a:cubicBezTo>
                    <a:cubicBezTo>
                      <a:pt x="1" y="10"/>
                      <a:pt x="0" y="8"/>
                      <a:pt x="0" y="7"/>
                    </a:cubicBezTo>
                    <a:cubicBezTo>
                      <a:pt x="0" y="5"/>
                      <a:pt x="1" y="3"/>
                      <a:pt x="2" y="2"/>
                    </a:cubicBezTo>
                    <a:cubicBezTo>
                      <a:pt x="3" y="1"/>
                      <a:pt x="5" y="0"/>
                      <a:pt x="7" y="0"/>
                    </a:cubicBezTo>
                    <a:cubicBezTo>
                      <a:pt x="8" y="0"/>
                      <a:pt x="10" y="1"/>
                      <a:pt x="11" y="2"/>
                    </a:cubicBezTo>
                    <a:cubicBezTo>
                      <a:pt x="12" y="3"/>
                      <a:pt x="13" y="5"/>
                      <a:pt x="13" y="7"/>
                    </a:cubicBezTo>
                    <a:close/>
                    <a:moveTo>
                      <a:pt x="11" y="88"/>
                    </a:moveTo>
                    <a:cubicBezTo>
                      <a:pt x="2" y="88"/>
                      <a:pt x="2" y="88"/>
                      <a:pt x="2" y="88"/>
                    </a:cubicBezTo>
                    <a:cubicBezTo>
                      <a:pt x="2" y="28"/>
                      <a:pt x="2" y="28"/>
                      <a:pt x="2" y="28"/>
                    </a:cubicBezTo>
                    <a:cubicBezTo>
                      <a:pt x="11" y="28"/>
                      <a:pt x="11" y="28"/>
                      <a:pt x="11" y="28"/>
                    </a:cubicBezTo>
                    <a:lnTo>
                      <a:pt x="11"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6"/>
              <p:cNvSpPr>
                <a:spLocks noEditPoints="1"/>
              </p:cNvSpPr>
              <p:nvPr/>
            </p:nvSpPr>
            <p:spPr bwMode="auto">
              <a:xfrm>
                <a:off x="1093015" y="5497479"/>
                <a:ext cx="59920" cy="80517"/>
              </a:xfrm>
              <a:custGeom>
                <a:avLst/>
                <a:gdLst>
                  <a:gd name="T0" fmla="*/ 47 w 47"/>
                  <a:gd name="T1" fmla="*/ 61 h 63"/>
                  <a:gd name="T2" fmla="*/ 37 w 47"/>
                  <a:gd name="T3" fmla="*/ 61 h 63"/>
                  <a:gd name="T4" fmla="*/ 37 w 47"/>
                  <a:gd name="T5" fmla="*/ 52 h 63"/>
                  <a:gd name="T6" fmla="*/ 37 w 47"/>
                  <a:gd name="T7" fmla="*/ 52 h 63"/>
                  <a:gd name="T8" fmla="*/ 19 w 47"/>
                  <a:gd name="T9" fmla="*/ 63 h 63"/>
                  <a:gd name="T10" fmla="*/ 4 w 47"/>
                  <a:gd name="T11" fmla="*/ 58 h 63"/>
                  <a:gd name="T12" fmla="*/ 0 w 47"/>
                  <a:gd name="T13" fmla="*/ 45 h 63"/>
                  <a:gd name="T14" fmla="*/ 19 w 47"/>
                  <a:gd name="T15" fmla="*/ 26 h 63"/>
                  <a:gd name="T16" fmla="*/ 37 w 47"/>
                  <a:gd name="T17" fmla="*/ 23 h 63"/>
                  <a:gd name="T18" fmla="*/ 25 w 47"/>
                  <a:gd name="T19" fmla="*/ 8 h 63"/>
                  <a:gd name="T20" fmla="*/ 5 w 47"/>
                  <a:gd name="T21" fmla="*/ 15 h 63"/>
                  <a:gd name="T22" fmla="*/ 5 w 47"/>
                  <a:gd name="T23" fmla="*/ 5 h 63"/>
                  <a:gd name="T24" fmla="*/ 14 w 47"/>
                  <a:gd name="T25" fmla="*/ 2 h 63"/>
                  <a:gd name="T26" fmla="*/ 26 w 47"/>
                  <a:gd name="T27" fmla="*/ 0 h 63"/>
                  <a:gd name="T28" fmla="*/ 47 w 47"/>
                  <a:gd name="T29" fmla="*/ 22 h 63"/>
                  <a:gd name="T30" fmla="*/ 47 w 47"/>
                  <a:gd name="T31" fmla="*/ 61 h 63"/>
                  <a:gd name="T32" fmla="*/ 37 w 47"/>
                  <a:gd name="T33" fmla="*/ 31 h 63"/>
                  <a:gd name="T34" fmla="*/ 23 w 47"/>
                  <a:gd name="T35" fmla="*/ 33 h 63"/>
                  <a:gd name="T36" fmla="*/ 12 w 47"/>
                  <a:gd name="T37" fmla="*/ 37 h 63"/>
                  <a:gd name="T38" fmla="*/ 9 w 47"/>
                  <a:gd name="T39" fmla="*/ 44 h 63"/>
                  <a:gd name="T40" fmla="*/ 13 w 47"/>
                  <a:gd name="T41" fmla="*/ 52 h 63"/>
                  <a:gd name="T42" fmla="*/ 21 w 47"/>
                  <a:gd name="T43" fmla="*/ 54 h 63"/>
                  <a:gd name="T44" fmla="*/ 33 w 47"/>
                  <a:gd name="T45" fmla="*/ 49 h 63"/>
                  <a:gd name="T46" fmla="*/ 37 w 47"/>
                  <a:gd name="T47" fmla="*/ 37 h 63"/>
                  <a:gd name="T48" fmla="*/ 37 w 47"/>
                  <a:gd name="T4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3">
                    <a:moveTo>
                      <a:pt x="47" y="61"/>
                    </a:moveTo>
                    <a:cubicBezTo>
                      <a:pt x="37" y="61"/>
                      <a:pt x="37" y="61"/>
                      <a:pt x="37" y="61"/>
                    </a:cubicBezTo>
                    <a:cubicBezTo>
                      <a:pt x="37" y="52"/>
                      <a:pt x="37" y="52"/>
                      <a:pt x="37" y="52"/>
                    </a:cubicBezTo>
                    <a:cubicBezTo>
                      <a:pt x="37" y="52"/>
                      <a:pt x="37" y="52"/>
                      <a:pt x="37" y="52"/>
                    </a:cubicBezTo>
                    <a:cubicBezTo>
                      <a:pt x="33" y="59"/>
                      <a:pt x="27" y="63"/>
                      <a:pt x="19" y="63"/>
                    </a:cubicBezTo>
                    <a:cubicBezTo>
                      <a:pt x="13" y="63"/>
                      <a:pt x="8" y="61"/>
                      <a:pt x="4" y="58"/>
                    </a:cubicBezTo>
                    <a:cubicBezTo>
                      <a:pt x="1" y="54"/>
                      <a:pt x="0" y="50"/>
                      <a:pt x="0" y="45"/>
                    </a:cubicBezTo>
                    <a:cubicBezTo>
                      <a:pt x="0" y="34"/>
                      <a:pt x="6" y="27"/>
                      <a:pt x="19" y="26"/>
                    </a:cubicBezTo>
                    <a:cubicBezTo>
                      <a:pt x="37" y="23"/>
                      <a:pt x="37" y="23"/>
                      <a:pt x="37" y="23"/>
                    </a:cubicBezTo>
                    <a:cubicBezTo>
                      <a:pt x="37" y="13"/>
                      <a:pt x="33" y="8"/>
                      <a:pt x="25" y="8"/>
                    </a:cubicBezTo>
                    <a:cubicBezTo>
                      <a:pt x="18" y="8"/>
                      <a:pt x="11" y="10"/>
                      <a:pt x="5" y="15"/>
                    </a:cubicBezTo>
                    <a:cubicBezTo>
                      <a:pt x="5" y="5"/>
                      <a:pt x="5" y="5"/>
                      <a:pt x="5" y="5"/>
                    </a:cubicBezTo>
                    <a:cubicBezTo>
                      <a:pt x="7" y="4"/>
                      <a:pt x="10" y="3"/>
                      <a:pt x="14" y="2"/>
                    </a:cubicBezTo>
                    <a:cubicBezTo>
                      <a:pt x="18" y="0"/>
                      <a:pt x="22" y="0"/>
                      <a:pt x="26" y="0"/>
                    </a:cubicBezTo>
                    <a:cubicBezTo>
                      <a:pt x="40" y="0"/>
                      <a:pt x="47" y="7"/>
                      <a:pt x="47" y="22"/>
                    </a:cubicBezTo>
                    <a:lnTo>
                      <a:pt x="47" y="61"/>
                    </a:lnTo>
                    <a:close/>
                    <a:moveTo>
                      <a:pt x="37" y="31"/>
                    </a:moveTo>
                    <a:cubicBezTo>
                      <a:pt x="23" y="33"/>
                      <a:pt x="23" y="33"/>
                      <a:pt x="23" y="33"/>
                    </a:cubicBezTo>
                    <a:cubicBezTo>
                      <a:pt x="18" y="34"/>
                      <a:pt x="14" y="35"/>
                      <a:pt x="12" y="37"/>
                    </a:cubicBezTo>
                    <a:cubicBezTo>
                      <a:pt x="10" y="38"/>
                      <a:pt x="9" y="41"/>
                      <a:pt x="9" y="44"/>
                    </a:cubicBezTo>
                    <a:cubicBezTo>
                      <a:pt x="9" y="47"/>
                      <a:pt x="10" y="50"/>
                      <a:pt x="13" y="52"/>
                    </a:cubicBezTo>
                    <a:cubicBezTo>
                      <a:pt x="15" y="53"/>
                      <a:pt x="17" y="54"/>
                      <a:pt x="21" y="54"/>
                    </a:cubicBezTo>
                    <a:cubicBezTo>
                      <a:pt x="26" y="54"/>
                      <a:pt x="30" y="53"/>
                      <a:pt x="33" y="49"/>
                    </a:cubicBezTo>
                    <a:cubicBezTo>
                      <a:pt x="36" y="46"/>
                      <a:pt x="37" y="42"/>
                      <a:pt x="37" y="37"/>
                    </a:cubicBezTo>
                    <a:lnTo>
                      <a:pt x="37"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7"/>
              <p:cNvSpPr>
                <a:spLocks noChangeArrowheads="1"/>
              </p:cNvSpPr>
              <p:nvPr/>
            </p:nvSpPr>
            <p:spPr bwMode="auto">
              <a:xfrm>
                <a:off x="1174780" y="5461902"/>
                <a:ext cx="12483" cy="1135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Lst>
  <p:timing>
    <p:tnLst>
      <p:par>
        <p:cTn id="1" dur="indefinite" restart="never" nodeType="tmRoot"/>
      </p:par>
    </p:tnLst>
  </p:timing>
  <p:hf hdr="0" dt="0"/>
  <p:txStyles>
    <p:titleStyle>
      <a:lvl1pPr algn="l" defTabSz="914400" rtl="0" eaLnBrk="1" latinLnBrk="0" hangingPunct="1">
        <a:spcBef>
          <a:spcPct val="0"/>
        </a:spcBef>
        <a:buNone/>
        <a:defRPr sz="2800" kern="1200">
          <a:solidFill>
            <a:srgbClr val="072B60"/>
          </a:solidFill>
          <a:latin typeface="Segoe UI"/>
          <a:ea typeface="+mj-ea"/>
          <a:cs typeface="Segoe UI"/>
        </a:defRPr>
      </a:lvl1pPr>
    </p:titleStyle>
    <p:bodyStyle>
      <a:lvl1pPr marL="342900" indent="-342900" algn="l" defTabSz="914400" rtl="0" eaLnBrk="1" latinLnBrk="0" hangingPunct="1">
        <a:spcBef>
          <a:spcPct val="20000"/>
        </a:spcBef>
        <a:buFont typeface="Arial" pitchFamily="34" charset="0"/>
        <a:buChar char="•"/>
        <a:defRPr sz="2000" kern="1200">
          <a:solidFill>
            <a:srgbClr val="072B60"/>
          </a:solidFill>
          <a:latin typeface="Segoe UI"/>
          <a:ea typeface="+mn-ea"/>
          <a:cs typeface="Segoe UI"/>
        </a:defRPr>
      </a:lvl1pPr>
      <a:lvl2pPr marL="742950" indent="-285750" algn="l" defTabSz="914400" rtl="0" eaLnBrk="1" latinLnBrk="0" hangingPunct="1">
        <a:spcBef>
          <a:spcPct val="20000"/>
        </a:spcBef>
        <a:buFont typeface="Arial" pitchFamily="34" charset="0"/>
        <a:buChar char="–"/>
        <a:defRPr sz="1800" kern="1200">
          <a:solidFill>
            <a:srgbClr val="072B60"/>
          </a:solidFill>
          <a:latin typeface="Segoe UI"/>
          <a:ea typeface="+mn-ea"/>
          <a:cs typeface="Segoe UI"/>
        </a:defRPr>
      </a:lvl2pPr>
      <a:lvl3pPr marL="1143000" indent="-228600" algn="l" defTabSz="914400" rtl="0" eaLnBrk="1" latinLnBrk="0" hangingPunct="1">
        <a:spcBef>
          <a:spcPct val="20000"/>
        </a:spcBef>
        <a:buSzPct val="80000"/>
        <a:buFont typeface="Courier New" pitchFamily="49" charset="0"/>
        <a:buChar char="o"/>
        <a:defRPr sz="1600" kern="1200">
          <a:solidFill>
            <a:srgbClr val="072B60"/>
          </a:solidFill>
          <a:latin typeface="Segoe UI"/>
          <a:ea typeface="+mn-ea"/>
          <a:cs typeface="Segoe UI"/>
        </a:defRPr>
      </a:lvl3pPr>
      <a:lvl4pPr marL="1600200" indent="-228600" algn="l" defTabSz="914400" rtl="0" eaLnBrk="1" latinLnBrk="0" hangingPunct="1">
        <a:spcBef>
          <a:spcPct val="20000"/>
        </a:spcBef>
        <a:buSzPct val="75000"/>
        <a:buFont typeface="Wingdings" pitchFamily="2" charset="2"/>
        <a:buChar char="§"/>
        <a:defRPr sz="1400" kern="1200">
          <a:solidFill>
            <a:srgbClr val="072B60"/>
          </a:solidFill>
          <a:latin typeface="Segoe UI"/>
          <a:ea typeface="+mn-ea"/>
          <a:cs typeface="Segoe UI"/>
        </a:defRPr>
      </a:lvl4pPr>
      <a:lvl5pPr marL="2057400" indent="-228600" algn="l" defTabSz="914400" rtl="0" eaLnBrk="1" latinLnBrk="0" hangingPunct="1">
        <a:spcBef>
          <a:spcPct val="20000"/>
        </a:spcBef>
        <a:buFont typeface="Arial" pitchFamily="34" charset="0"/>
        <a:buChar char="»"/>
        <a:defRPr sz="1400" kern="1200">
          <a:solidFill>
            <a:srgbClr val="072B60"/>
          </a:solidFill>
          <a:latin typeface="Segoe UI"/>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42.png"/><Relationship Id="rId4" Type="http://schemas.openxmlformats.org/officeDocument/2006/relationships/diagramLayout" Target="../diagrams/layout8.xml"/><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1.xml"/><Relationship Id="rId1" Type="http://schemas.openxmlformats.org/officeDocument/2006/relationships/slideLayout" Target="../slideLayouts/slideLayout46.xml"/><Relationship Id="rId5" Type="http://schemas.openxmlformats.org/officeDocument/2006/relationships/image" Target="../media/image46.pn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47.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49.png"/><Relationship Id="rId5" Type="http://schemas.openxmlformats.org/officeDocument/2006/relationships/image" Target="../media/image45.jpeg"/><Relationship Id="rId4" Type="http://schemas.openxmlformats.org/officeDocument/2006/relationships/hyperlink" Target="http://customermodel/personas/ShowDetails.aspx?PersonaId=5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4.xml"/><Relationship Id="rId1" Type="http://schemas.openxmlformats.org/officeDocument/2006/relationships/slideLayout" Target="../slideLayouts/slideLayout49.xml"/><Relationship Id="rId5" Type="http://schemas.openxmlformats.org/officeDocument/2006/relationships/image" Target="../media/image50.pn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5.xml"/><Relationship Id="rId1" Type="http://schemas.openxmlformats.org/officeDocument/2006/relationships/slideLayout" Target="../slideLayouts/slideLayout50.xml"/><Relationship Id="rId5" Type="http://schemas.openxmlformats.org/officeDocument/2006/relationships/image" Target="../media/image51.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hyperlink" Target="http://customermodel/personas/ShowDetails.aspx?PersonaId=54" TargetMode="External"/><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hyperlink" Target="https://mbs.microsoft.com/customersource/worldwide/us/contactu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diagramData" Target="../diagrams/data16.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17" Type="http://schemas.microsoft.com/office/2007/relationships/diagramDrawing" Target="../diagrams/drawing16.xml"/><Relationship Id="rId2" Type="http://schemas.openxmlformats.org/officeDocument/2006/relationships/notesSlide" Target="../notesSlides/notesSlide31.xml"/><Relationship Id="rId16" Type="http://schemas.openxmlformats.org/officeDocument/2006/relationships/diagramColors" Target="../diagrams/colors16.xml"/><Relationship Id="rId1" Type="http://schemas.openxmlformats.org/officeDocument/2006/relationships/slideLayout" Target="../slideLayouts/slideLayout3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5" Type="http://schemas.openxmlformats.org/officeDocument/2006/relationships/diagramQuickStyle" Target="../diagrams/quickStyle16.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 Id="rId1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35.gif"/><Relationship Id="rId3" Type="http://schemas.openxmlformats.org/officeDocument/2006/relationships/image" Target="../media/image31.jpeg"/><Relationship Id="rId7" Type="http://schemas.openxmlformats.org/officeDocument/2006/relationships/diagramLayout" Target="../diagrams/layout3.xml"/><Relationship Id="rId12" Type="http://schemas.openxmlformats.org/officeDocument/2006/relationships/hyperlink" Target="http://office.microsoft.com/en-gb/default.aspx" TargetMode="Externa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Data" Target="../diagrams/data3.xml"/><Relationship Id="rId11" Type="http://schemas.openxmlformats.org/officeDocument/2006/relationships/image" Target="../media/image34.jpeg"/><Relationship Id="rId5" Type="http://schemas.openxmlformats.org/officeDocument/2006/relationships/image" Target="../media/image33.jpeg"/><Relationship Id="rId10" Type="http://schemas.microsoft.com/office/2007/relationships/diagramDrawing" Target="../diagrams/drawing3.xml"/><Relationship Id="rId4" Type="http://schemas.openxmlformats.org/officeDocument/2006/relationships/image" Target="../media/image32.jpeg"/><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2708920"/>
            <a:ext cx="3886200" cy="1219200"/>
          </a:xfrm>
        </p:spPr>
        <p:txBody>
          <a:bodyPr/>
          <a:lstStyle/>
          <a:p>
            <a:r>
              <a:rPr lang="en-IE" dirty="0" smtClean="0"/>
              <a:t>Trainer Name:</a:t>
            </a:r>
          </a:p>
          <a:p>
            <a:r>
              <a:rPr lang="en-IE" dirty="0" smtClean="0"/>
              <a:t>Date: </a:t>
            </a:r>
            <a:endParaRPr lang="en-IE" dirty="0"/>
          </a:p>
        </p:txBody>
      </p:sp>
      <p:sp>
        <p:nvSpPr>
          <p:cNvPr id="3" name="Title 2"/>
          <p:cNvSpPr>
            <a:spLocks noGrp="1"/>
          </p:cNvSpPr>
          <p:nvPr>
            <p:ph type="title"/>
          </p:nvPr>
        </p:nvSpPr>
        <p:spPr>
          <a:xfrm>
            <a:off x="457200" y="830262"/>
            <a:ext cx="8229600" cy="1950665"/>
          </a:xfrm>
        </p:spPr>
        <p:txBody>
          <a:bodyPr>
            <a:normAutofit/>
          </a:bodyPr>
          <a:lstStyle/>
          <a:p>
            <a:r>
              <a:rPr lang="en-US" dirty="0" smtClean="0"/>
              <a:t>CRM </a:t>
            </a:r>
            <a:r>
              <a:rPr lang="en-US" dirty="0"/>
              <a:t>Online </a:t>
            </a:r>
            <a:r>
              <a:rPr lang="en-US" dirty="0" smtClean="0"/>
              <a:t>International Launch </a:t>
            </a:r>
            <a:br>
              <a:rPr lang="en-US" dirty="0" smtClean="0"/>
            </a:br>
            <a:r>
              <a:rPr lang="en-US" sz="3200" dirty="0" smtClean="0"/>
              <a:t>Channel Partner Operations Training </a:t>
            </a:r>
            <a:endParaRPr lang="en-IE" sz="3200" dirty="0"/>
          </a:p>
        </p:txBody>
      </p:sp>
    </p:spTree>
    <p:extLst>
      <p:ext uri="{BB962C8B-B14F-4D97-AF65-F5344CB8AC3E}">
        <p14:creationId xmlns:p14="http://schemas.microsoft.com/office/powerpoint/2010/main" xmlns="" val="246546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en-IE" dirty="0" smtClean="0"/>
              <a:t>Describe the main difference between CRM On-Premise and CRM Online.</a:t>
            </a:r>
          </a:p>
          <a:p>
            <a:pPr marL="457200" indent="-457200">
              <a:buFont typeface="+mj-lt"/>
              <a:buAutoNum type="arabicPeriod"/>
            </a:pPr>
            <a:endParaRPr lang="en-IE" dirty="0" smtClean="0"/>
          </a:p>
          <a:p>
            <a:pPr marL="457200" indent="-457200">
              <a:buFont typeface="+mj-lt"/>
              <a:buAutoNum type="arabicPeriod"/>
            </a:pPr>
            <a:r>
              <a:rPr lang="en-IE" dirty="0" smtClean="0"/>
              <a:t>Describe the 3 key points of the CRM Online Value Proposition.</a:t>
            </a:r>
          </a:p>
          <a:p>
            <a:pPr marL="457200" indent="-457200">
              <a:buFont typeface="+mj-lt"/>
              <a:buAutoNum type="arabicPeriod"/>
            </a:pPr>
            <a:endParaRPr lang="en-IE" dirty="0" smtClean="0"/>
          </a:p>
          <a:p>
            <a:pPr marL="457200" indent="-457200">
              <a:buFont typeface="+mj-lt"/>
              <a:buAutoNum type="arabicPeriod"/>
            </a:pPr>
            <a:r>
              <a:rPr lang="en-IE" dirty="0" smtClean="0"/>
              <a:t>Which Volume Licensing customers will be able to order CRM Online?</a:t>
            </a:r>
          </a:p>
          <a:p>
            <a:pPr marL="457200" indent="-457200">
              <a:buFont typeface="+mj-lt"/>
              <a:buAutoNum type="arabicPeriod"/>
            </a:pPr>
            <a:endParaRPr lang="en-IE" dirty="0" smtClean="0"/>
          </a:p>
          <a:p>
            <a:pPr marL="457200" indent="-457200">
              <a:buFont typeface="+mj-lt"/>
              <a:buAutoNum type="arabicPeriod"/>
            </a:pPr>
            <a:r>
              <a:rPr lang="en-IE" dirty="0" smtClean="0"/>
              <a:t>When and where will CRM Online become available?</a:t>
            </a:r>
          </a:p>
          <a:p>
            <a:pPr>
              <a:buNone/>
            </a:pPr>
            <a:endParaRPr lang="en-IE" dirty="0"/>
          </a:p>
        </p:txBody>
      </p:sp>
      <p:sp>
        <p:nvSpPr>
          <p:cNvPr id="2" name="Title 1"/>
          <p:cNvSpPr>
            <a:spLocks noGrp="1"/>
          </p:cNvSpPr>
          <p:nvPr>
            <p:ph type="title"/>
          </p:nvPr>
        </p:nvSpPr>
        <p:spPr/>
        <p:txBody>
          <a:bodyPr/>
          <a:lstStyle/>
          <a:p>
            <a:r>
              <a:rPr lang="en-IE" dirty="0" smtClean="0"/>
              <a:t>Test your knowledge</a:t>
            </a:r>
            <a:endParaRPr lang="en-IE"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Key Points</a:t>
            </a:r>
            <a:endParaRPr lang="en-IE" dirty="0"/>
          </a:p>
        </p:txBody>
      </p:sp>
      <p:graphicFrame>
        <p:nvGraphicFramePr>
          <p:cNvPr id="5" name="Diagram 4"/>
          <p:cNvGraphicFramePr/>
          <p:nvPr>
            <p:extLst>
              <p:ext uri="{D42A27DB-BD31-4B8C-83A1-F6EECF244321}">
                <p14:modId xmlns:p14="http://schemas.microsoft.com/office/powerpoint/2010/main" xmlns="" val="2991201014"/>
              </p:ext>
            </p:extLst>
          </p:nvPr>
        </p:nvGraphicFramePr>
        <p:xfrm>
          <a:off x="0" y="980728"/>
          <a:ext cx="9144000"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2348880"/>
            <a:ext cx="5256584" cy="1219200"/>
          </a:xfrm>
        </p:spPr>
        <p:txBody>
          <a:bodyPr/>
          <a:lstStyle/>
          <a:p>
            <a:pPr marL="342900" indent="-342900">
              <a:buFont typeface="Wingdings" pitchFamily="2" charset="2"/>
              <a:buChar char="Ø"/>
            </a:pPr>
            <a:r>
              <a:rPr lang="en-IE" dirty="0"/>
              <a:t>Purchase &amp; Activation </a:t>
            </a:r>
            <a:r>
              <a:rPr lang="en-IE" dirty="0" smtClean="0"/>
              <a:t>Process</a:t>
            </a:r>
            <a:endParaRPr lang="en-IE" dirty="0"/>
          </a:p>
        </p:txBody>
      </p:sp>
      <p:sp>
        <p:nvSpPr>
          <p:cNvPr id="2" name="Title 1"/>
          <p:cNvSpPr>
            <a:spLocks noGrp="1"/>
          </p:cNvSpPr>
          <p:nvPr>
            <p:ph type="title"/>
          </p:nvPr>
        </p:nvSpPr>
        <p:spPr/>
        <p:txBody>
          <a:bodyPr/>
          <a:lstStyle/>
          <a:p>
            <a:r>
              <a:rPr lang="en-IE" dirty="0" smtClean="0"/>
              <a:t>Module 2 – Purchasing &amp; Activating CRM Online</a:t>
            </a:r>
            <a:endParaRPr lang="en-IE"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Purchase &amp; Activation Process Overview</a:t>
            </a:r>
            <a:endParaRPr lang="en-IE" dirty="0"/>
          </a:p>
        </p:txBody>
      </p:sp>
      <p:graphicFrame>
        <p:nvGraphicFramePr>
          <p:cNvPr id="9" name="Diagram 8"/>
          <p:cNvGraphicFramePr/>
          <p:nvPr>
            <p:extLst>
              <p:ext uri="{D42A27DB-BD31-4B8C-83A1-F6EECF244321}">
                <p14:modId xmlns:p14="http://schemas.microsoft.com/office/powerpoint/2010/main" xmlns="" val="3540203035"/>
              </p:ext>
            </p:extLst>
          </p:nvPr>
        </p:nvGraphicFramePr>
        <p:xfrm>
          <a:off x="-1529916" y="692696"/>
          <a:ext cx="9144000" cy="5593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5471592" y="2026762"/>
            <a:ext cx="3672408" cy="4098240"/>
            <a:chOff x="5471592" y="2026762"/>
            <a:chExt cx="3672408" cy="4098240"/>
          </a:xfrm>
        </p:grpSpPr>
        <p:sp>
          <p:nvSpPr>
            <p:cNvPr id="5" name="Oval 4"/>
            <p:cNvSpPr/>
            <p:nvPr/>
          </p:nvSpPr>
          <p:spPr>
            <a:xfrm>
              <a:off x="5471592" y="2420888"/>
              <a:ext cx="3672408" cy="1687890"/>
            </a:xfrm>
            <a:prstGeom prst="ellipse">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defRPr/>
              </a:pPr>
              <a:r>
                <a:rPr lang="en-IE" dirty="0" smtClean="0"/>
                <a:t>All </a:t>
              </a:r>
              <a:r>
                <a:rPr lang="en-IE" dirty="0"/>
                <a:t>customers must trial the CRM Online service before purchasing the full CRM Online Service.</a:t>
              </a:r>
            </a:p>
          </p:txBody>
        </p:sp>
        <p:sp>
          <p:nvSpPr>
            <p:cNvPr id="4" name="Oval 3"/>
            <p:cNvSpPr/>
            <p:nvPr/>
          </p:nvSpPr>
          <p:spPr>
            <a:xfrm>
              <a:off x="5784044" y="4437112"/>
              <a:ext cx="3344056" cy="1687890"/>
            </a:xfrm>
            <a:prstGeom prst="ellipse">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IE" dirty="0"/>
                <a:t>A customer can </a:t>
              </a:r>
              <a:r>
                <a:rPr lang="en-US" dirty="0"/>
                <a:t>subscribe to a paid offer before the end of the 30 day trial</a:t>
              </a:r>
              <a:endParaRPr lang="en-IE" dirty="0"/>
            </a:p>
          </p:txBody>
        </p:sp>
        <p:sp>
          <p:nvSpPr>
            <p:cNvPr id="6" name="Rectangle 5"/>
            <p:cNvSpPr/>
            <p:nvPr/>
          </p:nvSpPr>
          <p:spPr>
            <a:xfrm>
              <a:off x="6883289" y="2026762"/>
              <a:ext cx="849014" cy="369332"/>
            </a:xfrm>
            <a:prstGeom prst="rect">
              <a:avLst/>
            </a:prstGeom>
          </p:spPr>
          <p:txBody>
            <a:bodyPr wrap="none">
              <a:spAutoFit/>
            </a:bodyPr>
            <a:lstStyle/>
            <a:p>
              <a:pPr algn="ctr">
                <a:defRPr/>
              </a:pPr>
              <a:r>
                <a:rPr lang="en-IE" b="1" u="sng" dirty="0"/>
                <a:t>Note: </a:t>
              </a:r>
            </a:p>
          </p:txBody>
        </p:sp>
        <p:sp>
          <p:nvSpPr>
            <p:cNvPr id="8" name="Rectangle 7"/>
            <p:cNvSpPr/>
            <p:nvPr/>
          </p:nvSpPr>
          <p:spPr>
            <a:xfrm>
              <a:off x="7082881" y="4067780"/>
              <a:ext cx="692818" cy="369332"/>
            </a:xfrm>
            <a:prstGeom prst="rect">
              <a:avLst/>
            </a:prstGeom>
          </p:spPr>
          <p:txBody>
            <a:bodyPr wrap="none">
              <a:spAutoFit/>
            </a:bodyPr>
            <a:lstStyle/>
            <a:p>
              <a:pPr algn="ctr">
                <a:defRPr/>
              </a:pPr>
              <a:r>
                <a:rPr lang="en-IE" b="1" u="sng" dirty="0" smtClean="0"/>
                <a:t>And </a:t>
              </a:r>
              <a:endParaRPr lang="en-IE" b="1" u="sng"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9C7163D5-1DDE-4259-9B2A-B4A0CF991AF2}"/>
                                            </p:graphicEl>
                                          </p:spTgt>
                                        </p:tgtEl>
                                        <p:attrNameLst>
                                          <p:attrName>style.visibility</p:attrName>
                                        </p:attrNameLst>
                                      </p:cBhvr>
                                      <p:to>
                                        <p:strVal val="visible"/>
                                      </p:to>
                                    </p:set>
                                    <p:animEffect transition="in" filter="fade">
                                      <p:cBhvr>
                                        <p:cTn id="7" dur="500"/>
                                        <p:tgtEl>
                                          <p:spTgt spid="9">
                                            <p:graphicEl>
                                              <a:dgm id="{9C7163D5-1DDE-4259-9B2A-B4A0CF991AF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9A8375EF-9DE8-4094-B8FC-9C6A4BBD1D80}"/>
                                            </p:graphicEl>
                                          </p:spTgt>
                                        </p:tgtEl>
                                        <p:attrNameLst>
                                          <p:attrName>style.visibility</p:attrName>
                                        </p:attrNameLst>
                                      </p:cBhvr>
                                      <p:to>
                                        <p:strVal val="visible"/>
                                      </p:to>
                                    </p:set>
                                    <p:animEffect transition="in" filter="fade">
                                      <p:cBhvr>
                                        <p:cTn id="12" dur="500"/>
                                        <p:tgtEl>
                                          <p:spTgt spid="9">
                                            <p:graphicEl>
                                              <a:dgm id="{9A8375EF-9DE8-4094-B8FC-9C6A4BBD1D8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FA3EA028-9BD9-4C4F-BE2D-433F7A72C447}"/>
                                            </p:graphicEl>
                                          </p:spTgt>
                                        </p:tgtEl>
                                        <p:attrNameLst>
                                          <p:attrName>style.visibility</p:attrName>
                                        </p:attrNameLst>
                                      </p:cBhvr>
                                      <p:to>
                                        <p:strVal val="visible"/>
                                      </p:to>
                                    </p:set>
                                    <p:animEffect transition="in" filter="fade">
                                      <p:cBhvr>
                                        <p:cTn id="15" dur="500"/>
                                        <p:tgtEl>
                                          <p:spTgt spid="9">
                                            <p:graphicEl>
                                              <a:dgm id="{FA3EA028-9BD9-4C4F-BE2D-433F7A72C44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542BEA17-692D-4BE1-B8DD-717818B7F500}"/>
                                            </p:graphicEl>
                                          </p:spTgt>
                                        </p:tgtEl>
                                        <p:attrNameLst>
                                          <p:attrName>style.visibility</p:attrName>
                                        </p:attrNameLst>
                                      </p:cBhvr>
                                      <p:to>
                                        <p:strVal val="visible"/>
                                      </p:to>
                                    </p:set>
                                    <p:animEffect transition="in" filter="fade">
                                      <p:cBhvr>
                                        <p:cTn id="20" dur="500"/>
                                        <p:tgtEl>
                                          <p:spTgt spid="9">
                                            <p:graphicEl>
                                              <a:dgm id="{542BEA17-692D-4BE1-B8DD-717818B7F50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44EEEB20-1EA5-4EDF-B440-99771E78DC5B}"/>
                                            </p:graphicEl>
                                          </p:spTgt>
                                        </p:tgtEl>
                                        <p:attrNameLst>
                                          <p:attrName>style.visibility</p:attrName>
                                        </p:attrNameLst>
                                      </p:cBhvr>
                                      <p:to>
                                        <p:strVal val="visible"/>
                                      </p:to>
                                    </p:set>
                                    <p:animEffect transition="in" filter="fade">
                                      <p:cBhvr>
                                        <p:cTn id="23" dur="500"/>
                                        <p:tgtEl>
                                          <p:spTgt spid="9">
                                            <p:graphicEl>
                                              <a:dgm id="{44EEEB20-1EA5-4EDF-B440-99771E78DC5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571736" y="714356"/>
            <a:ext cx="1357322" cy="1357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aphicFrame>
        <p:nvGraphicFramePr>
          <p:cNvPr id="9" name="Diagram 8"/>
          <p:cNvGraphicFramePr/>
          <p:nvPr>
            <p:extLst>
              <p:ext uri="{D42A27DB-BD31-4B8C-83A1-F6EECF244321}">
                <p14:modId xmlns:p14="http://schemas.microsoft.com/office/powerpoint/2010/main" xmlns="" val="3260905540"/>
              </p:ext>
            </p:extLst>
          </p:nvPr>
        </p:nvGraphicFramePr>
        <p:xfrm>
          <a:off x="0" y="714356"/>
          <a:ext cx="914400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IE" dirty="0" smtClean="0"/>
              <a:t>Sign-Up and Activate Trial</a:t>
            </a:r>
            <a:endParaRPr lang="en-IE" dirty="0"/>
          </a:p>
        </p:txBody>
      </p:sp>
      <p:sp>
        <p:nvSpPr>
          <p:cNvPr id="6" name="Rounded Rectangle 5"/>
          <p:cNvSpPr/>
          <p:nvPr/>
        </p:nvSpPr>
        <p:spPr>
          <a:xfrm>
            <a:off x="3071802" y="714356"/>
            <a:ext cx="5857916" cy="5643602"/>
          </a:xfrm>
          <a:prstGeom prst="roundRect">
            <a:avLst/>
          </a:prstGeom>
          <a:solidFill>
            <a:schemeClr val="accent4"/>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E" sz="2800" dirty="0" smtClean="0"/>
          </a:p>
          <a:p>
            <a:pPr algn="ctr"/>
            <a:endParaRPr lang="en-IE" sz="2800" dirty="0" smtClean="0"/>
          </a:p>
          <a:p>
            <a:pPr algn="ctr"/>
            <a:endParaRPr lang="en-IE" sz="2800" dirty="0" smtClean="0"/>
          </a:p>
          <a:p>
            <a:pPr algn="ctr"/>
            <a:endParaRPr lang="en-IE" sz="2800" dirty="0" smtClean="0"/>
          </a:p>
          <a:p>
            <a:pPr algn="ctr"/>
            <a:endParaRPr lang="en-IE" sz="2800" dirty="0" smtClean="0"/>
          </a:p>
          <a:p>
            <a:pPr algn="ctr"/>
            <a:endParaRPr lang="en-IE" sz="2800" dirty="0" smtClean="0"/>
          </a:p>
          <a:p>
            <a:pPr algn="ctr"/>
            <a:r>
              <a:rPr lang="en-IE" sz="2800" dirty="0" smtClean="0">
                <a:latin typeface="Arial" pitchFamily="34" charset="0"/>
                <a:cs typeface="Arial" pitchFamily="34" charset="0"/>
              </a:rPr>
              <a:t>Customers sign-up on </a:t>
            </a:r>
            <a:r>
              <a:rPr lang="en-IE" sz="2800" u="sng" dirty="0" smtClean="0">
                <a:latin typeface="Arial" pitchFamily="34" charset="0"/>
                <a:cs typeface="Arial" pitchFamily="34" charset="0"/>
              </a:rPr>
              <a:t>http://crm.dynamics.com</a:t>
            </a:r>
            <a:r>
              <a:rPr lang="en-IE" sz="2800" dirty="0" smtClean="0">
                <a:latin typeface="Arial" pitchFamily="34" charset="0"/>
                <a:cs typeface="Arial" pitchFamily="34" charset="0"/>
              </a:rPr>
              <a:t> or </a:t>
            </a:r>
            <a:r>
              <a:rPr lang="en-IE" sz="2800" u="sng" dirty="0" smtClean="0">
                <a:latin typeface="Arial" pitchFamily="34" charset="0"/>
                <a:cs typeface="Arial" pitchFamily="34" charset="0"/>
              </a:rPr>
              <a:t>http://www.microsoft.com/online </a:t>
            </a:r>
            <a:r>
              <a:rPr lang="en-IE" sz="2800" dirty="0" smtClean="0">
                <a:latin typeface="Arial" pitchFamily="34" charset="0"/>
                <a:cs typeface="Arial" pitchFamily="34" charset="0"/>
              </a:rPr>
              <a:t>for a 30 day Trial.</a:t>
            </a:r>
          </a:p>
        </p:txBody>
      </p:sp>
      <p:pic>
        <p:nvPicPr>
          <p:cNvPr id="2051" name="Picture 3" descr="D:\DVD_ART36\Artwork_Imagery\Icons - Illustrations\_ WINDOWS LIVE ICONS\Windows Live Passport ID identity Icon.png"/>
          <p:cNvPicPr>
            <a:picLocks noChangeAspect="1" noChangeArrowheads="1"/>
          </p:cNvPicPr>
          <p:nvPr/>
        </p:nvPicPr>
        <p:blipFill>
          <a:blip r:embed="rId8" cstate="print"/>
          <a:srcRect/>
          <a:stretch>
            <a:fillRect/>
          </a:stretch>
        </p:blipFill>
        <p:spPr bwMode="auto">
          <a:xfrm>
            <a:off x="5429256" y="3000372"/>
            <a:ext cx="928694" cy="972685"/>
          </a:xfrm>
          <a:prstGeom prst="rect">
            <a:avLst/>
          </a:prstGeom>
          <a:noFill/>
        </p:spPr>
      </p:pic>
      <p:pic>
        <p:nvPicPr>
          <p:cNvPr id="2052" name="Picture 4"/>
          <p:cNvPicPr>
            <a:picLocks noChangeAspect="1" noChangeArrowheads="1"/>
          </p:cNvPicPr>
          <p:nvPr/>
        </p:nvPicPr>
        <p:blipFill>
          <a:blip r:embed="rId9" cstate="print"/>
          <a:srcRect/>
          <a:stretch>
            <a:fillRect/>
          </a:stretch>
        </p:blipFill>
        <p:spPr bwMode="auto">
          <a:xfrm>
            <a:off x="3286116" y="928670"/>
            <a:ext cx="2571768" cy="1909343"/>
          </a:xfrm>
          <a:prstGeom prst="rect">
            <a:avLst/>
          </a:prstGeom>
          <a:ln>
            <a:noFill/>
          </a:ln>
          <a:effectLst>
            <a:softEdge rad="112500"/>
          </a:effectLst>
        </p:spPr>
      </p:pic>
      <p:pic>
        <p:nvPicPr>
          <p:cNvPr id="2053" name="Picture 5"/>
          <p:cNvPicPr>
            <a:picLocks noChangeAspect="1" noChangeArrowheads="1"/>
          </p:cNvPicPr>
          <p:nvPr/>
        </p:nvPicPr>
        <p:blipFill>
          <a:blip r:embed="rId10" cstate="print"/>
          <a:srcRect/>
          <a:stretch>
            <a:fillRect/>
          </a:stretch>
        </p:blipFill>
        <p:spPr bwMode="auto">
          <a:xfrm>
            <a:off x="5929322" y="1071546"/>
            <a:ext cx="2886200" cy="1510933"/>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71736" y="2857496"/>
            <a:ext cx="1357322" cy="1357322"/>
          </a:xfrm>
          <a:prstGeom prst="rect">
            <a:avLst/>
          </a:prstGeom>
          <a:solidFill>
            <a:srgbClr val="344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aphicFrame>
        <p:nvGraphicFramePr>
          <p:cNvPr id="9" name="Diagram 8"/>
          <p:cNvGraphicFramePr/>
          <p:nvPr/>
        </p:nvGraphicFramePr>
        <p:xfrm>
          <a:off x="0" y="714356"/>
          <a:ext cx="914400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IE" dirty="0" smtClean="0"/>
              <a:t>Submit Purchase Order</a:t>
            </a:r>
            <a:endParaRPr lang="en-IE" dirty="0"/>
          </a:p>
        </p:txBody>
      </p:sp>
      <p:sp>
        <p:nvSpPr>
          <p:cNvPr id="5" name="Rounded Rectangle 4"/>
          <p:cNvSpPr/>
          <p:nvPr/>
        </p:nvSpPr>
        <p:spPr>
          <a:xfrm>
            <a:off x="3250396" y="714356"/>
            <a:ext cx="5893603" cy="5810988"/>
          </a:xfrm>
          <a:prstGeom prst="roundRect">
            <a:avLst/>
          </a:prstGeom>
          <a:solidFill>
            <a:srgbClr val="34438F"/>
          </a:solidFill>
        </p:spPr>
        <p:style>
          <a:lnRef idx="0">
            <a:schemeClr val="accent4"/>
          </a:lnRef>
          <a:fillRef idx="3">
            <a:schemeClr val="accent4"/>
          </a:fillRef>
          <a:effectRef idx="3">
            <a:schemeClr val="accent4"/>
          </a:effectRef>
          <a:fontRef idx="minor">
            <a:schemeClr val="lt1"/>
          </a:fontRef>
        </p:style>
        <p:txBody>
          <a:bodyPr rtlCol="0" anchor="t" anchorCtr="0"/>
          <a:lstStyle/>
          <a:p>
            <a:pPr algn="ctr"/>
            <a:r>
              <a:rPr lang="en-IE" sz="2800" dirty="0" smtClean="0">
                <a:latin typeface="Arial" pitchFamily="34" charset="0"/>
                <a:cs typeface="Arial" pitchFamily="34" charset="0"/>
              </a:rPr>
              <a:t>Partner submits the order under an EA or CASA Agreement.</a:t>
            </a: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800" dirty="0" smtClean="0">
              <a:latin typeface="Arial" pitchFamily="34" charset="0"/>
              <a:cs typeface="Arial" pitchFamily="34" charset="0"/>
            </a:endParaRPr>
          </a:p>
          <a:p>
            <a:pPr algn="ctr"/>
            <a:endParaRPr lang="en-IE" sz="2400" dirty="0" smtClean="0">
              <a:latin typeface="Arial" pitchFamily="34" charset="0"/>
              <a:cs typeface="Arial" pitchFamily="34" charset="0"/>
            </a:endParaRPr>
          </a:p>
          <a:p>
            <a:pPr algn="ctr">
              <a:spcBef>
                <a:spcPts val="600"/>
              </a:spcBef>
            </a:pPr>
            <a:r>
              <a:rPr lang="en-IE" sz="2200" b="1" u="sng" dirty="0" smtClean="0">
                <a:solidFill>
                  <a:srgbClr val="FFFF00"/>
                </a:solidFill>
                <a:latin typeface="Arial" pitchFamily="34" charset="0"/>
                <a:cs typeface="Arial" pitchFamily="34" charset="0"/>
              </a:rPr>
              <a:t>Subscriptions are Coterminous only.</a:t>
            </a:r>
          </a:p>
          <a:p>
            <a:pPr algn="ctr"/>
            <a:endParaRPr lang="en-IE" sz="2800"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5606327"/>
              </p:ext>
            </p:extLst>
          </p:nvPr>
        </p:nvGraphicFramePr>
        <p:xfrm>
          <a:off x="3429147" y="1988840"/>
          <a:ext cx="5536100" cy="3632200"/>
        </p:xfrm>
        <a:graphic>
          <a:graphicData uri="http://schemas.openxmlformats.org/drawingml/2006/table">
            <a:tbl>
              <a:tblPr firstRow="1" bandRow="1">
                <a:tableStyleId>{D113A9D2-9D6B-4929-AA2D-F23B5EE8CBE7}</a:tableStyleId>
              </a:tblPr>
              <a:tblGrid>
                <a:gridCol w="1019808"/>
                <a:gridCol w="2427301"/>
                <a:gridCol w="2088991"/>
              </a:tblGrid>
              <a:tr h="370840">
                <a:tc>
                  <a:txBody>
                    <a:bodyPr/>
                    <a:lstStyle/>
                    <a:p>
                      <a:r>
                        <a:rPr lang="en-IE" sz="1600" dirty="0" smtClean="0">
                          <a:latin typeface="Arial" pitchFamily="34" charset="0"/>
                          <a:cs typeface="Arial" pitchFamily="34" charset="0"/>
                        </a:rPr>
                        <a:t>SKU</a:t>
                      </a:r>
                      <a:endParaRPr lang="en-IE" sz="1600" dirty="0">
                        <a:latin typeface="Arial" pitchFamily="34" charset="0"/>
                        <a:cs typeface="Arial" pitchFamily="34"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r>
                        <a:rPr lang="en-IE" sz="1600" dirty="0" smtClean="0">
                          <a:latin typeface="Arial" pitchFamily="34" charset="0"/>
                          <a:cs typeface="Arial" pitchFamily="34" charset="0"/>
                        </a:rPr>
                        <a:t>Name</a:t>
                      </a:r>
                      <a:endParaRPr lang="en-IE" sz="160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r>
                        <a:rPr lang="en-IE" sz="1600" dirty="0" smtClean="0">
                          <a:latin typeface="Arial" pitchFamily="34" charset="0"/>
                          <a:cs typeface="Arial" pitchFamily="34" charset="0"/>
                        </a:rPr>
                        <a:t>Description</a:t>
                      </a:r>
                      <a:endParaRPr lang="en-IE" sz="160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latin typeface="Arial" pitchFamily="34" charset="0"/>
                          <a:cs typeface="Arial" pitchFamily="34" charset="0"/>
                        </a:rPr>
                        <a:t>DSD-00001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effectLst/>
                          <a:latin typeface="+mn-lt"/>
                          <a:ea typeface="+mn-ea"/>
                          <a:cs typeface="+mn-cs"/>
                        </a:rPr>
                        <a:t>DSD-00010</a:t>
                      </a:r>
                      <a:endParaRPr lang="en-IE" sz="1400" dirty="0">
                        <a:latin typeface="Arial" pitchFamily="34" charset="0"/>
                        <a:cs typeface="Arial" pitchFamily="34"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b="0" kern="1200" dirty="0" err="1" smtClean="0">
                          <a:latin typeface="Arial" pitchFamily="34" charset="0"/>
                          <a:cs typeface="Arial" pitchFamily="34" charset="0"/>
                        </a:rPr>
                        <a:t>DynCRMOnln</a:t>
                      </a:r>
                      <a:r>
                        <a:rPr lang="en-US" sz="1400" b="0" kern="1200" dirty="0" smtClean="0">
                          <a:latin typeface="Arial" pitchFamily="34" charset="0"/>
                          <a:cs typeface="Arial" pitchFamily="34" charset="0"/>
                        </a:rPr>
                        <a:t> ALNG </a:t>
                      </a:r>
                      <a:r>
                        <a:rPr lang="en-US" sz="1400" b="0" kern="1200" dirty="0" err="1" smtClean="0">
                          <a:latin typeface="Arial" pitchFamily="34" charset="0"/>
                          <a:cs typeface="Arial" pitchFamily="34" charset="0"/>
                        </a:rPr>
                        <a:t>SubsVL</a:t>
                      </a:r>
                      <a:r>
                        <a:rPr lang="en-US" sz="1400" b="0" kern="1200" dirty="0" smtClean="0">
                          <a:latin typeface="Arial" pitchFamily="34" charset="0"/>
                          <a:cs typeface="Arial" pitchFamily="34" charset="0"/>
                        </a:rPr>
                        <a:t> MVL </a:t>
                      </a:r>
                      <a:r>
                        <a:rPr lang="en-US" sz="1400" b="0" kern="1200" dirty="0" err="1" smtClean="0">
                          <a:latin typeface="Arial" pitchFamily="34" charset="0"/>
                          <a:cs typeface="Arial" pitchFamily="34" charset="0"/>
                        </a:rPr>
                        <a:t>PerUsr</a:t>
                      </a:r>
                      <a:r>
                        <a:rPr lang="en-US" sz="1400" b="0" kern="1200" dirty="0" smtClean="0">
                          <a:latin typeface="Arial" pitchFamily="34" charset="0"/>
                          <a:cs typeface="Arial" pitchFamily="34" charset="0"/>
                        </a:rPr>
                        <a:t> </a:t>
                      </a:r>
                    </a:p>
                    <a:p>
                      <a:endParaRPr lang="en-US" sz="1400" b="0" kern="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err="1" smtClean="0">
                          <a:solidFill>
                            <a:schemeClr val="bg1"/>
                          </a:solidFill>
                          <a:effectLst/>
                          <a:latin typeface="+mn-lt"/>
                          <a:ea typeface="+mn-ea"/>
                          <a:cs typeface="+mn-cs"/>
                        </a:rPr>
                        <a:t>DynCRMOnln</a:t>
                      </a:r>
                      <a:r>
                        <a:rPr lang="en-US" sz="1400" b="0" kern="1200" dirty="0" smtClean="0">
                          <a:solidFill>
                            <a:schemeClr val="bg1"/>
                          </a:solidFill>
                          <a:effectLst/>
                          <a:latin typeface="+mn-lt"/>
                          <a:ea typeface="+mn-ea"/>
                          <a:cs typeface="+mn-cs"/>
                        </a:rPr>
                        <a:t> ALNG </a:t>
                      </a:r>
                      <a:r>
                        <a:rPr lang="en-US" sz="1400" b="0" kern="1200" dirty="0" err="1" smtClean="0">
                          <a:solidFill>
                            <a:schemeClr val="bg1"/>
                          </a:solidFill>
                          <a:effectLst/>
                          <a:latin typeface="+mn-lt"/>
                          <a:ea typeface="+mn-ea"/>
                          <a:cs typeface="+mn-cs"/>
                        </a:rPr>
                        <a:t>SubsVL</a:t>
                      </a:r>
                      <a:r>
                        <a:rPr lang="en-US" sz="1400" b="0" kern="1200" dirty="0" smtClean="0">
                          <a:solidFill>
                            <a:schemeClr val="bg1"/>
                          </a:solidFill>
                          <a:effectLst/>
                          <a:latin typeface="+mn-lt"/>
                          <a:ea typeface="+mn-ea"/>
                          <a:cs typeface="+mn-cs"/>
                        </a:rPr>
                        <a:t> MVL </a:t>
                      </a:r>
                      <a:r>
                        <a:rPr lang="en-US" sz="1400" b="1" kern="1200" dirty="0" smtClean="0">
                          <a:solidFill>
                            <a:srgbClr val="FF0000"/>
                          </a:solidFill>
                          <a:effectLst/>
                          <a:latin typeface="+mn-lt"/>
                          <a:ea typeface="+mn-ea"/>
                          <a:cs typeface="+mn-cs"/>
                        </a:rPr>
                        <a:t>Promo</a:t>
                      </a:r>
                      <a:r>
                        <a:rPr lang="en-US" sz="1400" b="0" kern="1200" dirty="0" smtClean="0">
                          <a:solidFill>
                            <a:schemeClr val="bg1"/>
                          </a:solidFill>
                          <a:effectLst/>
                          <a:latin typeface="+mn-lt"/>
                          <a:ea typeface="+mn-ea"/>
                          <a:cs typeface="+mn-cs"/>
                        </a:rPr>
                        <a:t> </a:t>
                      </a:r>
                      <a:r>
                        <a:rPr lang="en-US" sz="1400" b="0" kern="1200" dirty="0" err="1" smtClean="0">
                          <a:solidFill>
                            <a:schemeClr val="bg1"/>
                          </a:solidFill>
                          <a:effectLst/>
                          <a:latin typeface="+mn-lt"/>
                          <a:ea typeface="+mn-ea"/>
                          <a:cs typeface="+mn-cs"/>
                        </a:rPr>
                        <a:t>PerUsr</a:t>
                      </a:r>
                      <a:endParaRPr lang="en-US" sz="1400" b="0" kern="1200" dirty="0" smtClean="0">
                        <a:solidFill>
                          <a:schemeClr val="bg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kern="1200" dirty="0" smtClean="0">
                          <a:latin typeface="Arial" pitchFamily="34" charset="0"/>
                          <a:cs typeface="Arial" pitchFamily="34" charset="0"/>
                        </a:rPr>
                        <a:t>For customers who do not have any prior CRM on-premise purchases</a:t>
                      </a:r>
                      <a:endParaRPr lang="en-IE" sz="140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1400" kern="1200" dirty="0" smtClean="0">
                          <a:latin typeface="Arial" pitchFamily="34" charset="0"/>
                          <a:cs typeface="Arial" pitchFamily="34" charset="0"/>
                        </a:rPr>
                        <a:t>DSD-00002   </a:t>
                      </a:r>
                    </a:p>
                    <a:p>
                      <a:endParaRPr lang="en-US" sz="1400" kern="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effectLst/>
                          <a:latin typeface="+mn-lt"/>
                          <a:ea typeface="+mn-ea"/>
                          <a:cs typeface="+mn-cs"/>
                        </a:rPr>
                        <a:t>DSD-00012 </a:t>
                      </a:r>
                      <a:endParaRPr lang="en-IE" sz="1400" b="1" u="sng" dirty="0" smtClean="0">
                        <a:solidFill>
                          <a:schemeClr val="bg1"/>
                        </a:solidFill>
                        <a:latin typeface="Arial" pitchFamily="34" charset="0"/>
                        <a:cs typeface="Arial" pitchFamily="34" charset="0"/>
                      </a:endParaRPr>
                    </a:p>
                    <a:p>
                      <a:r>
                        <a:rPr lang="en-US" sz="1400" kern="1200" dirty="0" smtClean="0">
                          <a:latin typeface="Arial" pitchFamily="34" charset="0"/>
                          <a:cs typeface="Arial" pitchFamily="34" charset="0"/>
                        </a:rPr>
                        <a:t>       </a:t>
                      </a:r>
                      <a:endParaRPr lang="en-IE" sz="1400" dirty="0">
                        <a:latin typeface="Arial" pitchFamily="34" charset="0"/>
                        <a:cs typeface="Arial" pitchFamily="34"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b="0" kern="1200" dirty="0" err="1" smtClean="0">
                          <a:latin typeface="Arial" pitchFamily="34" charset="0"/>
                          <a:cs typeface="Arial" pitchFamily="34" charset="0"/>
                        </a:rPr>
                        <a:t>DynCRMOnln</a:t>
                      </a:r>
                      <a:r>
                        <a:rPr lang="en-US" sz="1400" b="0" kern="1200" dirty="0" smtClean="0">
                          <a:latin typeface="Arial" pitchFamily="34" charset="0"/>
                          <a:cs typeface="Arial" pitchFamily="34" charset="0"/>
                        </a:rPr>
                        <a:t> ALNG </a:t>
                      </a:r>
                    </a:p>
                    <a:p>
                      <a:r>
                        <a:rPr lang="en-US" sz="1400" b="0" kern="1200" dirty="0" err="1" smtClean="0">
                          <a:latin typeface="Arial" pitchFamily="34" charset="0"/>
                          <a:cs typeface="Arial" pitchFamily="34" charset="0"/>
                        </a:rPr>
                        <a:t>SubsVL</a:t>
                      </a:r>
                      <a:r>
                        <a:rPr lang="en-US" sz="1400" b="0" kern="1200" dirty="0" smtClean="0">
                          <a:latin typeface="Arial" pitchFamily="34" charset="0"/>
                          <a:cs typeface="Arial" pitchFamily="34" charset="0"/>
                        </a:rPr>
                        <a:t> MVL </a:t>
                      </a:r>
                      <a:r>
                        <a:rPr lang="en-US" sz="1400" b="0" kern="1200" dirty="0" err="1" smtClean="0">
                          <a:latin typeface="Arial" pitchFamily="34" charset="0"/>
                          <a:cs typeface="Arial" pitchFamily="34" charset="0"/>
                        </a:rPr>
                        <a:t>PerUsr</a:t>
                      </a:r>
                      <a:r>
                        <a:rPr lang="en-US" sz="1400" b="0" kern="1200" dirty="0" smtClean="0">
                          <a:latin typeface="Arial" pitchFamily="34" charset="0"/>
                          <a:cs typeface="Arial" pitchFamily="34" charset="0"/>
                        </a:rPr>
                        <a:t> </a:t>
                      </a:r>
                      <a:r>
                        <a:rPr lang="en-US" sz="1400" b="0" kern="1200" dirty="0" err="1" smtClean="0">
                          <a:latin typeface="Arial" pitchFamily="34" charset="0"/>
                          <a:cs typeface="Arial" pitchFamily="34" charset="0"/>
                        </a:rPr>
                        <a:t>forSA</a:t>
                      </a:r>
                      <a:endParaRPr lang="en-US" sz="1400" b="0" kern="1200" dirty="0" smtClean="0">
                        <a:latin typeface="Arial" pitchFamily="34" charset="0"/>
                        <a:cs typeface="Arial" pitchFamily="34" charset="0"/>
                      </a:endParaRPr>
                    </a:p>
                    <a:p>
                      <a:endParaRPr lang="en-US" sz="1400" b="0" kern="12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err="1" smtClean="0">
                          <a:solidFill>
                            <a:schemeClr val="bg1"/>
                          </a:solidFill>
                          <a:effectLst/>
                          <a:latin typeface="+mn-lt"/>
                          <a:ea typeface="+mn-ea"/>
                          <a:cs typeface="+mn-cs"/>
                        </a:rPr>
                        <a:t>DynCRMOnln</a:t>
                      </a:r>
                      <a:r>
                        <a:rPr lang="en-US" sz="1400" b="0" kern="1200" dirty="0" smtClean="0">
                          <a:solidFill>
                            <a:schemeClr val="bg1"/>
                          </a:solidFill>
                          <a:effectLst/>
                          <a:latin typeface="+mn-lt"/>
                          <a:ea typeface="+mn-ea"/>
                          <a:cs typeface="+mn-cs"/>
                        </a:rPr>
                        <a:t> ALNG </a:t>
                      </a:r>
                      <a:r>
                        <a:rPr lang="en-US" sz="1400" b="0" kern="1200" dirty="0" err="1" smtClean="0">
                          <a:solidFill>
                            <a:schemeClr val="bg1"/>
                          </a:solidFill>
                          <a:effectLst/>
                          <a:latin typeface="+mn-lt"/>
                          <a:ea typeface="+mn-ea"/>
                          <a:cs typeface="+mn-cs"/>
                        </a:rPr>
                        <a:t>SubsVL</a:t>
                      </a:r>
                      <a:r>
                        <a:rPr lang="en-US" sz="1400" b="0" kern="1200" dirty="0" smtClean="0">
                          <a:solidFill>
                            <a:schemeClr val="bg1"/>
                          </a:solidFill>
                          <a:effectLst/>
                          <a:latin typeface="+mn-lt"/>
                          <a:ea typeface="+mn-ea"/>
                          <a:cs typeface="+mn-cs"/>
                        </a:rPr>
                        <a:t> MVL </a:t>
                      </a:r>
                      <a:r>
                        <a:rPr lang="en-US" sz="1400" b="1" kern="1200" dirty="0" smtClean="0">
                          <a:solidFill>
                            <a:srgbClr val="FF0000"/>
                          </a:solidFill>
                          <a:effectLst/>
                          <a:latin typeface="+mn-lt"/>
                          <a:ea typeface="+mn-ea"/>
                          <a:cs typeface="+mn-cs"/>
                        </a:rPr>
                        <a:t>Promo</a:t>
                      </a:r>
                      <a:r>
                        <a:rPr lang="en-US" sz="1400" b="1" kern="1200" dirty="0" smtClean="0">
                          <a:solidFill>
                            <a:schemeClr val="bg1"/>
                          </a:solidFill>
                          <a:effectLst/>
                          <a:latin typeface="+mn-lt"/>
                          <a:ea typeface="+mn-ea"/>
                          <a:cs typeface="+mn-cs"/>
                        </a:rPr>
                        <a:t> </a:t>
                      </a:r>
                      <a:r>
                        <a:rPr lang="en-US" sz="1400" b="0" kern="1200" dirty="0" err="1" smtClean="0">
                          <a:solidFill>
                            <a:schemeClr val="bg1"/>
                          </a:solidFill>
                          <a:effectLst/>
                          <a:latin typeface="+mn-lt"/>
                          <a:ea typeface="+mn-ea"/>
                          <a:cs typeface="+mn-cs"/>
                        </a:rPr>
                        <a:t>PerUsr</a:t>
                      </a:r>
                      <a:r>
                        <a:rPr lang="en-US" sz="1400" b="0" kern="1200" dirty="0" smtClean="0">
                          <a:solidFill>
                            <a:schemeClr val="bg1"/>
                          </a:solidFill>
                          <a:effectLst/>
                          <a:latin typeface="+mn-lt"/>
                          <a:ea typeface="+mn-ea"/>
                          <a:cs typeface="+mn-cs"/>
                        </a:rPr>
                        <a:t> </a:t>
                      </a:r>
                      <a:r>
                        <a:rPr lang="en-US" sz="1400" b="0" kern="1200" dirty="0" err="1" smtClean="0">
                          <a:solidFill>
                            <a:schemeClr val="bg1"/>
                          </a:solidFill>
                          <a:effectLst/>
                          <a:latin typeface="+mn-lt"/>
                          <a:ea typeface="+mn-ea"/>
                          <a:cs typeface="+mn-cs"/>
                        </a:rPr>
                        <a:t>forSA</a:t>
                      </a:r>
                      <a:endParaRPr lang="en-IE" sz="1400" b="0" u="sng" dirty="0" smtClean="0">
                        <a:solidFill>
                          <a:schemeClr val="bg1"/>
                        </a:solidFill>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kern="1200" dirty="0" smtClean="0">
                          <a:latin typeface="Arial" pitchFamily="34" charset="0"/>
                          <a:cs typeface="Arial" pitchFamily="34" charset="0"/>
                        </a:rPr>
                        <a:t>For customers who already have CRM on-premise purchases</a:t>
                      </a:r>
                      <a:endParaRPr lang="en-IE" sz="140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1400" kern="1200" dirty="0" smtClean="0">
                          <a:latin typeface="Arial" pitchFamily="34" charset="0"/>
                          <a:cs typeface="Arial" pitchFamily="34" charset="0"/>
                        </a:rPr>
                        <a:t>DSD-00003          </a:t>
                      </a:r>
                      <a:endParaRPr lang="en-IE" sz="1400" dirty="0">
                        <a:latin typeface="Arial" pitchFamily="34" charset="0"/>
                        <a:cs typeface="Arial" pitchFamily="34"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b="0" kern="1200" dirty="0" err="1" smtClean="0">
                          <a:latin typeface="Arial" pitchFamily="34" charset="0"/>
                          <a:cs typeface="Arial" pitchFamily="34" charset="0"/>
                        </a:rPr>
                        <a:t>DynCRMOnln</a:t>
                      </a:r>
                      <a:r>
                        <a:rPr lang="en-US" sz="1400" b="0" kern="1200" dirty="0" smtClean="0">
                          <a:latin typeface="Arial" pitchFamily="34" charset="0"/>
                          <a:cs typeface="Arial" pitchFamily="34" charset="0"/>
                        </a:rPr>
                        <a:t> ALNG </a:t>
                      </a:r>
                      <a:r>
                        <a:rPr lang="en-US" sz="1400" b="0" kern="1200" dirty="0" err="1" smtClean="0">
                          <a:latin typeface="Arial" pitchFamily="34" charset="0"/>
                          <a:cs typeface="Arial" pitchFamily="34" charset="0"/>
                        </a:rPr>
                        <a:t>SubsVL</a:t>
                      </a:r>
                      <a:r>
                        <a:rPr lang="en-US" sz="1400" b="0" kern="1200" dirty="0" smtClean="0">
                          <a:latin typeface="Arial" pitchFamily="34" charset="0"/>
                          <a:cs typeface="Arial" pitchFamily="34" charset="0"/>
                        </a:rPr>
                        <a:t> MVL </a:t>
                      </a:r>
                      <a:r>
                        <a:rPr lang="en-US" sz="1400" b="0" kern="1200" dirty="0" err="1" smtClean="0">
                          <a:latin typeface="Arial" pitchFamily="34" charset="0"/>
                          <a:cs typeface="Arial" pitchFamily="34" charset="0"/>
                        </a:rPr>
                        <a:t>AddOn</a:t>
                      </a:r>
                      <a:r>
                        <a:rPr lang="en-US" sz="1400" b="0" kern="1200" dirty="0" smtClean="0">
                          <a:latin typeface="Arial" pitchFamily="34" charset="0"/>
                          <a:cs typeface="Arial" pitchFamily="34" charset="0"/>
                        </a:rPr>
                        <a:t> </a:t>
                      </a:r>
                      <a:r>
                        <a:rPr lang="en-US" sz="1400" b="0" kern="1200" dirty="0" err="1" smtClean="0">
                          <a:latin typeface="Arial" pitchFamily="34" charset="0"/>
                          <a:cs typeface="Arial" pitchFamily="34" charset="0"/>
                        </a:rPr>
                        <a:t>XtraStorage</a:t>
                      </a:r>
                      <a:endParaRPr lang="en-IE" sz="1400" b="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kern="1200" dirty="0" smtClean="0">
                          <a:latin typeface="Arial" pitchFamily="34" charset="0"/>
                          <a:cs typeface="Arial" pitchFamily="34" charset="0"/>
                        </a:rPr>
                        <a:t>For extra storage purchases only</a:t>
                      </a:r>
                      <a:endParaRPr lang="en-IE" sz="1400" dirty="0">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64704"/>
            <a:ext cx="8730638" cy="2232246"/>
          </a:xfrm>
          <a:prstGeom prst="roundRect">
            <a:avLst/>
          </a:prstGeom>
        </p:spPr>
        <p:style>
          <a:lnRef idx="3">
            <a:schemeClr val="lt1"/>
          </a:lnRef>
          <a:fillRef idx="1">
            <a:schemeClr val="accent1"/>
          </a:fillRef>
          <a:effectRef idx="1">
            <a:schemeClr val="accent1"/>
          </a:effectRef>
          <a:fontRef idx="minor">
            <a:schemeClr val="lt1"/>
          </a:fontRef>
        </p:style>
        <p:txBody>
          <a:bodyPr>
            <a:normAutofit lnSpcReduction="10000"/>
          </a:bodyPr>
          <a:lstStyle/>
          <a:p>
            <a:pPr marL="0" indent="0">
              <a:buNone/>
            </a:pPr>
            <a:r>
              <a:rPr lang="en-IE" dirty="0" smtClean="0"/>
              <a:t>Customers in VLSC can access the tool directly</a:t>
            </a:r>
          </a:p>
          <a:p>
            <a:r>
              <a:rPr lang="en-IE" dirty="0" smtClean="0"/>
              <a:t>The Microsoft Dynamics CRM Online admin must activate the trial subscription prior to use</a:t>
            </a:r>
          </a:p>
          <a:p>
            <a:r>
              <a:rPr lang="en-IE" dirty="0" smtClean="0"/>
              <a:t>If the subscription is not activated the trial expires after 30 days. </a:t>
            </a:r>
          </a:p>
          <a:p>
            <a:r>
              <a:rPr lang="en-IE" dirty="0" smtClean="0"/>
              <a:t>Click the link on screen to activate the subscription</a:t>
            </a:r>
          </a:p>
          <a:p>
            <a:pPr lvl="1"/>
            <a:r>
              <a:rPr lang="en-IE" dirty="0" smtClean="0"/>
              <a:t>this bring you directly to the CRM portal</a:t>
            </a:r>
          </a:p>
          <a:p>
            <a:endParaRPr lang="en-IE" dirty="0"/>
          </a:p>
          <a:p>
            <a:endParaRPr lang="en-IE" dirty="0"/>
          </a:p>
        </p:txBody>
      </p:sp>
      <p:sp>
        <p:nvSpPr>
          <p:cNvPr id="3" name="Title 2"/>
          <p:cNvSpPr>
            <a:spLocks noGrp="1"/>
          </p:cNvSpPr>
          <p:nvPr>
            <p:ph type="title"/>
          </p:nvPr>
        </p:nvSpPr>
        <p:spPr/>
        <p:txBody>
          <a:bodyPr/>
          <a:lstStyle/>
          <a:p>
            <a:r>
              <a:rPr lang="en-IE" dirty="0"/>
              <a:t>VLSC - CRM activation Link </a:t>
            </a: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3140968"/>
            <a:ext cx="8442606" cy="3203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Oval 6"/>
          <p:cNvSpPr/>
          <p:nvPr/>
        </p:nvSpPr>
        <p:spPr>
          <a:xfrm>
            <a:off x="7452320" y="4293096"/>
            <a:ext cx="1008112" cy="3776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5580112" y="4406260"/>
            <a:ext cx="1512168" cy="264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xmlns="" val="1836978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71736" y="5000636"/>
            <a:ext cx="1357322" cy="13573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aphicFrame>
        <p:nvGraphicFramePr>
          <p:cNvPr id="9" name="Diagram 8"/>
          <p:cNvGraphicFramePr/>
          <p:nvPr/>
        </p:nvGraphicFramePr>
        <p:xfrm>
          <a:off x="0" y="714356"/>
          <a:ext cx="914400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IE" dirty="0" smtClean="0"/>
              <a:t>Convert Trial to Subscription</a:t>
            </a:r>
            <a:endParaRPr lang="en-IE" dirty="0"/>
          </a:p>
        </p:txBody>
      </p:sp>
      <p:sp>
        <p:nvSpPr>
          <p:cNvPr id="4" name="Rounded Rectangle 3"/>
          <p:cNvSpPr/>
          <p:nvPr/>
        </p:nvSpPr>
        <p:spPr>
          <a:xfrm>
            <a:off x="3071802" y="714356"/>
            <a:ext cx="5857916" cy="5643602"/>
          </a:xfrm>
          <a:prstGeom prst="roundRect">
            <a:avLst/>
          </a:prstGeom>
          <a:solidFill>
            <a:schemeClr val="accent5"/>
          </a:solidFill>
        </p:spPr>
        <p:style>
          <a:lnRef idx="0">
            <a:schemeClr val="accent4"/>
          </a:lnRef>
          <a:fillRef idx="3">
            <a:schemeClr val="accent4"/>
          </a:fillRef>
          <a:effectRef idx="3">
            <a:schemeClr val="accent4"/>
          </a:effectRef>
          <a:fontRef idx="minor">
            <a:schemeClr val="lt1"/>
          </a:fontRef>
        </p:style>
        <p:txBody>
          <a:bodyPr rtlCol="0" anchor="t" anchorCtr="0"/>
          <a:lstStyle/>
          <a:p>
            <a:pPr algn="ctr">
              <a:spcAft>
                <a:spcPts val="1200"/>
              </a:spcAft>
            </a:pPr>
            <a:r>
              <a:rPr lang="en-IE" sz="2400" dirty="0" smtClean="0">
                <a:latin typeface="Arial" pitchFamily="34" charset="0"/>
                <a:cs typeface="Arial" pitchFamily="34" charset="0"/>
              </a:rPr>
              <a:t>The Customer Converts their Trial to Subscription:</a:t>
            </a:r>
          </a:p>
          <a:p>
            <a:pPr marL="514350" indent="-514350" algn="ctr">
              <a:spcAft>
                <a:spcPts val="1200"/>
              </a:spcAft>
              <a:buAutoNum type="arabicParenR"/>
            </a:pPr>
            <a:r>
              <a:rPr lang="en-IE" sz="2400" dirty="0" smtClean="0">
                <a:latin typeface="Arial" pitchFamily="34" charset="0"/>
                <a:cs typeface="Arial" pitchFamily="34" charset="0"/>
              </a:rPr>
              <a:t>Follow the Instructions in the Activation email</a:t>
            </a:r>
          </a:p>
          <a:p>
            <a:pPr marL="514350" indent="-514350" algn="ctr">
              <a:spcAft>
                <a:spcPts val="1200"/>
              </a:spcAft>
            </a:pPr>
            <a:r>
              <a:rPr lang="en-IE" sz="2400" i="1" dirty="0" smtClean="0">
                <a:latin typeface="Arial" pitchFamily="34" charset="0"/>
                <a:cs typeface="Arial" pitchFamily="34" charset="0"/>
              </a:rPr>
              <a:t>- Or - </a:t>
            </a:r>
          </a:p>
          <a:p>
            <a:pPr algn="ctr">
              <a:spcAft>
                <a:spcPts val="1200"/>
              </a:spcAft>
            </a:pPr>
            <a:r>
              <a:rPr lang="en-IE" sz="2400" dirty="0" smtClean="0">
                <a:latin typeface="Arial" pitchFamily="34" charset="0"/>
                <a:cs typeface="Arial" pitchFamily="34" charset="0"/>
              </a:rPr>
              <a:t>2) Click on the Activate Button in the CRM Application.</a:t>
            </a:r>
          </a:p>
        </p:txBody>
      </p:sp>
      <p:pic>
        <p:nvPicPr>
          <p:cNvPr id="8"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56541" y="4149080"/>
            <a:ext cx="3088437" cy="198217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smtClean="0"/>
              <a:t>Customer Activates the Subscription</a:t>
            </a:r>
            <a:endParaRPr lang="en-IE" dirty="0"/>
          </a:p>
        </p:txBody>
      </p:sp>
      <p:sp>
        <p:nvSpPr>
          <p:cNvPr id="5" name="Text Placeholder 4"/>
          <p:cNvSpPr>
            <a:spLocks noGrp="1"/>
          </p:cNvSpPr>
          <p:nvPr>
            <p:ph type="body" idx="1"/>
          </p:nvPr>
        </p:nvSpPr>
        <p:spPr/>
        <p:txBody>
          <a:bodyPr/>
          <a:lstStyle/>
          <a:p>
            <a:endParaRPr lang="en-IE" dirty="0"/>
          </a:p>
        </p:txBody>
      </p:sp>
      <p:sp>
        <p:nvSpPr>
          <p:cNvPr id="2" name="Rectangle 1"/>
          <p:cNvSpPr/>
          <p:nvPr/>
        </p:nvSpPr>
        <p:spPr>
          <a:xfrm>
            <a:off x="3563888" y="1412776"/>
            <a:ext cx="5292080" cy="1323439"/>
          </a:xfrm>
          <a:prstGeom prst="rect">
            <a:avLst/>
          </a:prstGeom>
        </p:spPr>
        <p:txBody>
          <a:bodyPr wrap="square">
            <a:spAutoFit/>
          </a:bodyPr>
          <a:lstStyle/>
          <a:p>
            <a:pPr lvl="0"/>
            <a:r>
              <a:rPr lang="en-US" sz="1600" dirty="0" smtClean="0"/>
              <a:t>Assumptions: </a:t>
            </a:r>
          </a:p>
          <a:p>
            <a:pPr marL="285750" lvl="0" indent="-285750">
              <a:buFont typeface="Wingdings" pitchFamily="2" charset="2"/>
              <a:buChar char="Ø"/>
            </a:pPr>
            <a:r>
              <a:rPr lang="en-US" sz="1600" dirty="0" smtClean="0"/>
              <a:t>Customer has </a:t>
            </a:r>
            <a:r>
              <a:rPr lang="en-US" sz="1600" b="1" u="sng" dirty="0" smtClean="0"/>
              <a:t>purchased CRM </a:t>
            </a:r>
            <a:r>
              <a:rPr lang="en-US" sz="1600" dirty="0" smtClean="0"/>
              <a:t>and is looking to </a:t>
            </a:r>
            <a:r>
              <a:rPr lang="en-US" sz="1600" b="1" u="sng" dirty="0" smtClean="0"/>
              <a:t>activate their service</a:t>
            </a:r>
          </a:p>
          <a:p>
            <a:pPr marL="285750" lvl="0" indent="-285750">
              <a:buFont typeface="Wingdings" pitchFamily="2" charset="2"/>
              <a:buChar char="Ø"/>
            </a:pPr>
            <a:r>
              <a:rPr lang="en-US" sz="1600" dirty="0" smtClean="0"/>
              <a:t>Customer </a:t>
            </a:r>
            <a:r>
              <a:rPr lang="en-US" sz="1600" dirty="0"/>
              <a:t>has signed </a:t>
            </a:r>
            <a:r>
              <a:rPr lang="en-US" sz="1600" b="1" u="sng" dirty="0"/>
              <a:t>up for a trial </a:t>
            </a:r>
            <a:r>
              <a:rPr lang="en-US" sz="1600" dirty="0"/>
              <a:t>and is partially </a:t>
            </a:r>
            <a:r>
              <a:rPr lang="en-US" sz="1600" dirty="0" smtClean="0"/>
              <a:t>through </a:t>
            </a:r>
            <a:r>
              <a:rPr lang="en-US" sz="1600" dirty="0"/>
              <a:t>their Trial </a:t>
            </a:r>
            <a:r>
              <a:rPr lang="en-US" sz="1600" dirty="0" smtClean="0"/>
              <a:t>period</a:t>
            </a:r>
          </a:p>
        </p:txBody>
      </p:sp>
    </p:spTree>
    <p:extLst>
      <p:ext uri="{BB962C8B-B14F-4D97-AF65-F5344CB8AC3E}">
        <p14:creationId xmlns:p14="http://schemas.microsoft.com/office/powerpoint/2010/main" xmlns="" val="8283761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1100788893"/>
              </p:ext>
            </p:extLst>
          </p:nvPr>
        </p:nvGraphicFramePr>
        <p:xfrm>
          <a:off x="467544" y="792953"/>
          <a:ext cx="8229600" cy="5229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IE" dirty="0" smtClean="0"/>
              <a:t>Activating the subscription</a:t>
            </a:r>
            <a:endParaRPr lang="en-IE" dirty="0"/>
          </a:p>
        </p:txBody>
      </p:sp>
      <p:sp>
        <p:nvSpPr>
          <p:cNvPr id="5" name="Rounded Rectangle 4"/>
          <p:cNvSpPr/>
          <p:nvPr/>
        </p:nvSpPr>
        <p:spPr>
          <a:xfrm>
            <a:off x="323528" y="843837"/>
            <a:ext cx="6840760" cy="646986"/>
          </a:xfrm>
          <a:prstGeom prst="roundRect">
            <a:avLst/>
          </a:prstGeom>
        </p:spPr>
        <p:style>
          <a:lnRef idx="1">
            <a:schemeClr val="dk1"/>
          </a:lnRef>
          <a:fillRef idx="2">
            <a:schemeClr val="dk1"/>
          </a:fillRef>
          <a:effectRef idx="1">
            <a:schemeClr val="dk1"/>
          </a:effectRef>
          <a:fontRef idx="minor">
            <a:schemeClr val="dk1"/>
          </a:fontRef>
        </p:style>
        <p:txBody>
          <a:bodyPr wrap="square">
            <a:spAutoFit/>
          </a:bodyPr>
          <a:lstStyle/>
          <a:p>
            <a:pPr lvl="0"/>
            <a:r>
              <a:rPr lang="en-US" sz="1600" dirty="0" smtClean="0"/>
              <a:t>The customer </a:t>
            </a:r>
            <a:r>
              <a:rPr lang="en-US" sz="1600" dirty="0"/>
              <a:t>receives </a:t>
            </a:r>
            <a:r>
              <a:rPr lang="en-US" sz="1600" dirty="0" smtClean="0"/>
              <a:t>an activation email with details on how to activate their </a:t>
            </a:r>
            <a:r>
              <a:rPr lang="en-US" sz="1600" dirty="0"/>
              <a:t>subscription</a:t>
            </a:r>
            <a:endParaRPr lang="en-IE" sz="1600" dirty="0"/>
          </a:p>
        </p:txBody>
      </p:sp>
      <p:sp>
        <p:nvSpPr>
          <p:cNvPr id="6" name="Rounded Rectangle 5"/>
          <p:cNvSpPr/>
          <p:nvPr/>
        </p:nvSpPr>
        <p:spPr>
          <a:xfrm>
            <a:off x="5580112" y="5157192"/>
            <a:ext cx="3467844" cy="1191816"/>
          </a:xfrm>
          <a:prstGeom prst="round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1600" dirty="0" smtClean="0"/>
              <a:t>Customer receives </a:t>
            </a:r>
            <a:r>
              <a:rPr lang="en-US" sz="1600" dirty="0"/>
              <a:t>a </a:t>
            </a:r>
            <a:endParaRPr lang="en-US" sz="1600" dirty="0" smtClean="0"/>
          </a:p>
          <a:p>
            <a:pPr algn="ctr"/>
            <a:r>
              <a:rPr lang="en-US" sz="1600" dirty="0" smtClean="0"/>
              <a:t>confirmation email confirming that the subscription has been activated. </a:t>
            </a:r>
            <a:endParaRPr lang="en-US" sz="1600" dirty="0"/>
          </a:p>
        </p:txBody>
      </p:sp>
      <p:sp>
        <p:nvSpPr>
          <p:cNvPr id="2" name="Rectangle 1"/>
          <p:cNvSpPr/>
          <p:nvPr/>
        </p:nvSpPr>
        <p:spPr>
          <a:xfrm>
            <a:off x="179512" y="5291435"/>
            <a:ext cx="492832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defTabSz="933031">
              <a:defRPr/>
            </a:pPr>
            <a:r>
              <a:rPr lang="en-US" b="1" u="sng" dirty="0" smtClean="0"/>
              <a:t>Note that throughout the activation process references are made to purchase which aligns </a:t>
            </a:r>
            <a:r>
              <a:rPr lang="en-US" b="1" u="sng" dirty="0"/>
              <a:t>to </a:t>
            </a:r>
            <a:r>
              <a:rPr lang="en-US" b="1" u="sng" dirty="0" smtClean="0"/>
              <a:t>activation</a:t>
            </a:r>
            <a:r>
              <a:rPr lang="en-US" dirty="0" smtClean="0"/>
              <a:t>. </a:t>
            </a:r>
            <a:endParaRPr lang="en-US" dirty="0"/>
          </a:p>
        </p:txBody>
      </p:sp>
    </p:spTree>
    <p:extLst>
      <p:ext uri="{BB962C8B-B14F-4D97-AF65-F5344CB8AC3E}">
        <p14:creationId xmlns:p14="http://schemas.microsoft.com/office/powerpoint/2010/main" xmlns="" val="41421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F9D7936-2945-410E-A92B-AE18A17F4BF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9FE7335-9358-4EB8-ACE6-F2CF43C6B03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A16FFE7-392E-4595-BE1D-CA156E10876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EB452320-6AF3-47A7-8C44-86074C9C76E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24163AFC-E034-4C7B-A22D-9ED9E97F13D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8EDC25B-A84C-4E58-8245-83C33487923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62BA159A-50E2-4542-8F96-08BF3DF40161}"/>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9D5C0771-86C2-4E0A-AE40-5D744A5069AE}"/>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5AF15584-2B8C-48FC-ADAB-57019760506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292E3718-6EEF-4CEC-B6EC-71E4BFA74110}"/>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95A3CC9D-80F7-4CC1-9C8B-7DA63DE45800}"/>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Agenda</a:t>
            </a:r>
            <a:endParaRPr lang="en-IE" dirty="0"/>
          </a:p>
        </p:txBody>
      </p:sp>
      <p:graphicFrame>
        <p:nvGraphicFramePr>
          <p:cNvPr id="4" name="Diagram 3"/>
          <p:cNvGraphicFramePr/>
          <p:nvPr>
            <p:extLst>
              <p:ext uri="{D42A27DB-BD31-4B8C-83A1-F6EECF244321}">
                <p14:modId xmlns:p14="http://schemas.microsoft.com/office/powerpoint/2010/main" xmlns="" val="4085678155"/>
              </p:ext>
            </p:extLst>
          </p:nvPr>
        </p:nvGraphicFramePr>
        <p:xfrm>
          <a:off x="785786" y="857232"/>
          <a:ext cx="7429552" cy="542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274638" y="764704"/>
            <a:ext cx="8591550" cy="5616624"/>
          </a:xfrm>
          <a:prstGeom prst="rect">
            <a:avLst/>
          </a:prstGeom>
        </p:spPr>
        <p:txBody>
          <a:bodyPr>
            <a:normAutofit fontScale="70000" lnSpcReduction="20000"/>
          </a:bodyPr>
          <a:lstStyle>
            <a:lvl1pPr marL="342900" indent="-342900" algn="l" defTabSz="-13873163" rtl="0" eaLnBrk="1" fontAlgn="base" hangingPunct="1">
              <a:spcBef>
                <a:spcPct val="0"/>
              </a:spcBef>
              <a:spcAft>
                <a:spcPct val="0"/>
              </a:spcAft>
              <a:buChar char="•"/>
              <a:defRPr sz="2000">
                <a:solidFill>
                  <a:schemeClr val="tx1"/>
                </a:solidFill>
                <a:latin typeface="+mn-lt"/>
                <a:ea typeface="+mn-ea"/>
                <a:cs typeface="+mn-cs"/>
              </a:defRPr>
            </a:lvl1pPr>
            <a:lvl2pPr marL="742950" indent="-285750" algn="l" defTabSz="-13873163" rtl="0" eaLnBrk="1" fontAlgn="base" hangingPunct="1">
              <a:spcBef>
                <a:spcPct val="0"/>
              </a:spcBef>
              <a:spcAft>
                <a:spcPct val="0"/>
              </a:spcAft>
              <a:buFont typeface="Tahoma" pitchFamily="34" charset="0"/>
              <a:buChar char="−"/>
              <a:defRPr sz="2000">
                <a:solidFill>
                  <a:schemeClr val="tx1"/>
                </a:solidFill>
                <a:latin typeface="+mn-lt"/>
              </a:defRPr>
            </a:lvl2pPr>
            <a:lvl3pPr marL="1143000" indent="-228600" algn="l" defTabSz="-13873163" rtl="0" eaLnBrk="1" fontAlgn="base" hangingPunct="1">
              <a:spcBef>
                <a:spcPct val="0"/>
              </a:spcBef>
              <a:spcAft>
                <a:spcPct val="0"/>
              </a:spcAft>
              <a:buChar char="–"/>
              <a:defRPr sz="2000">
                <a:solidFill>
                  <a:schemeClr val="tx1"/>
                </a:solidFill>
                <a:latin typeface="+mn-lt"/>
              </a:defRPr>
            </a:lvl3pPr>
            <a:lvl4pPr marL="1600200" indent="-228600" algn="l" defTabSz="-13873163" rtl="0" eaLnBrk="1" fontAlgn="base" hangingPunct="1">
              <a:spcBef>
                <a:spcPct val="0"/>
              </a:spcBef>
              <a:spcAft>
                <a:spcPct val="0"/>
              </a:spcAft>
              <a:buChar char="·"/>
              <a:defRPr sz="2000">
                <a:solidFill>
                  <a:schemeClr val="tx1"/>
                </a:solidFill>
                <a:latin typeface="+mn-lt"/>
              </a:defRPr>
            </a:lvl4pPr>
            <a:lvl5pPr marL="2057400" indent="-228600" algn="l" defTabSz="-13873163" rtl="0" eaLnBrk="1" fontAlgn="base" hangingPunct="1">
              <a:spcBef>
                <a:spcPct val="0"/>
              </a:spcBef>
              <a:spcAft>
                <a:spcPct val="0"/>
              </a:spcAft>
              <a:buChar char="»"/>
              <a:defRPr sz="2000">
                <a:solidFill>
                  <a:schemeClr val="tx1"/>
                </a:solidFill>
                <a:latin typeface="+mn-lt"/>
              </a:defRPr>
            </a:lvl5pPr>
            <a:lvl6pPr marL="2514600" indent="-228600" algn="l" defTabSz="-13873163" rtl="0" eaLnBrk="1" fontAlgn="base" hangingPunct="1">
              <a:spcBef>
                <a:spcPct val="0"/>
              </a:spcBef>
              <a:spcAft>
                <a:spcPct val="0"/>
              </a:spcAft>
              <a:buChar char="»"/>
              <a:defRPr sz="2000">
                <a:solidFill>
                  <a:schemeClr val="tx1"/>
                </a:solidFill>
                <a:latin typeface="+mn-lt"/>
              </a:defRPr>
            </a:lvl6pPr>
            <a:lvl7pPr marL="2971800" indent="-228600" algn="l" defTabSz="-13873163" rtl="0" eaLnBrk="1" fontAlgn="base" hangingPunct="1">
              <a:spcBef>
                <a:spcPct val="0"/>
              </a:spcBef>
              <a:spcAft>
                <a:spcPct val="0"/>
              </a:spcAft>
              <a:buChar char="»"/>
              <a:defRPr sz="2000">
                <a:solidFill>
                  <a:schemeClr val="tx1"/>
                </a:solidFill>
                <a:latin typeface="+mn-lt"/>
              </a:defRPr>
            </a:lvl7pPr>
            <a:lvl8pPr marL="3429000" indent="-228600" algn="l" defTabSz="-13873163" rtl="0" eaLnBrk="1" fontAlgn="base" hangingPunct="1">
              <a:spcBef>
                <a:spcPct val="0"/>
              </a:spcBef>
              <a:spcAft>
                <a:spcPct val="0"/>
              </a:spcAft>
              <a:buChar char="»"/>
              <a:defRPr sz="2000">
                <a:solidFill>
                  <a:schemeClr val="tx1"/>
                </a:solidFill>
                <a:latin typeface="+mn-lt"/>
              </a:defRPr>
            </a:lvl8pPr>
            <a:lvl9pPr marL="3886200" indent="-228600" algn="l" defTabSz="-13873163" rtl="0" eaLnBrk="1" fontAlgn="base" hangingPunct="1">
              <a:spcBef>
                <a:spcPct val="0"/>
              </a:spcBef>
              <a:spcAft>
                <a:spcPct val="0"/>
              </a:spcAft>
              <a:buChar char="»"/>
              <a:defRPr sz="2000">
                <a:solidFill>
                  <a:schemeClr val="tx1"/>
                </a:solidFill>
                <a:latin typeface="+mn-lt"/>
              </a:defRPr>
            </a:lvl9pPr>
          </a:lstStyle>
          <a:p>
            <a:pPr marL="0" indent="0">
              <a:buFontTx/>
              <a:buNone/>
            </a:pPr>
            <a:r>
              <a:rPr lang="en-IE" dirty="0" smtClean="0"/>
              <a:t>Thank </a:t>
            </a:r>
            <a:r>
              <a:rPr lang="en-IE" dirty="0"/>
              <a:t>you for your recent subscription request for Microsoft Dynamics CRM Online.  Below you will find the instructions necessary to activate your subscription with the special terms now available to your organization.  You MUST activate this subscription before your trial term expires to take advantage of these terms.</a:t>
            </a:r>
          </a:p>
          <a:p>
            <a:pPr marL="0" indent="0">
              <a:buFontTx/>
              <a:buNone/>
            </a:pPr>
            <a:r>
              <a:rPr lang="en-IE" dirty="0"/>
              <a:t>Activation instructions</a:t>
            </a:r>
            <a:r>
              <a:rPr lang="en-IE" dirty="0" smtClean="0"/>
              <a:t>:</a:t>
            </a:r>
          </a:p>
          <a:p>
            <a:pPr marL="0" indent="0">
              <a:buFontTx/>
              <a:buNone/>
            </a:pPr>
            <a:endParaRPr lang="en-IE" dirty="0"/>
          </a:p>
          <a:p>
            <a:pPr marL="0" indent="0">
              <a:buFontTx/>
              <a:buNone/>
            </a:pPr>
            <a:r>
              <a:rPr lang="en-IE" dirty="0"/>
              <a:t>1.	Click here or enter the following web address in your Internet browser to activate your subscription:</a:t>
            </a:r>
          </a:p>
          <a:p>
            <a:pPr marL="0" indent="0">
              <a:buFontTx/>
              <a:buNone/>
            </a:pPr>
            <a:r>
              <a:rPr lang="en-IE" dirty="0">
                <a:solidFill>
                  <a:schemeClr val="tx1">
                    <a:lumMod val="60000"/>
                    <a:lumOff val="40000"/>
                  </a:schemeClr>
                </a:solidFill>
              </a:rPr>
              <a:t>http://go.microsoft.com/fwlink/?LinkID= 195570  [BY DATA CENTER</a:t>
            </a:r>
            <a:r>
              <a:rPr lang="en-IE" dirty="0" smtClean="0">
                <a:solidFill>
                  <a:schemeClr val="tx1">
                    <a:lumMod val="60000"/>
                    <a:lumOff val="40000"/>
                  </a:schemeClr>
                </a:solidFill>
              </a:rPr>
              <a:t>]</a:t>
            </a:r>
            <a:endParaRPr lang="en-IE" dirty="0">
              <a:solidFill>
                <a:schemeClr val="tx1">
                  <a:lumMod val="60000"/>
                  <a:lumOff val="40000"/>
                </a:schemeClr>
              </a:solidFill>
            </a:endParaRPr>
          </a:p>
          <a:p>
            <a:pPr marL="400050" lvl="1" indent="0">
              <a:buFontTx/>
              <a:buNone/>
            </a:pPr>
            <a:r>
              <a:rPr lang="en-IE" dirty="0"/>
              <a:t>•	For security purposes, you will be asked to sign-out and re-sign into Microsoft Dynamics CRM Online during this step</a:t>
            </a:r>
            <a:r>
              <a:rPr lang="en-IE" dirty="0" smtClean="0"/>
              <a:t>.</a:t>
            </a:r>
          </a:p>
          <a:p>
            <a:pPr marL="400050" lvl="1" indent="0">
              <a:buFontTx/>
              <a:buNone/>
            </a:pPr>
            <a:endParaRPr lang="en-IE" dirty="0"/>
          </a:p>
          <a:p>
            <a:pPr marL="457200" indent="-457200">
              <a:buFontTx/>
              <a:buAutoNum type="arabicPeriod" startAt="2"/>
            </a:pPr>
            <a:r>
              <a:rPr lang="en-IE" dirty="0" smtClean="0"/>
              <a:t>Follow </a:t>
            </a:r>
            <a:r>
              <a:rPr lang="en-IE" dirty="0"/>
              <a:t>the simple steps in the activation wizard to complete the process</a:t>
            </a:r>
            <a:r>
              <a:rPr lang="en-IE" dirty="0" smtClean="0"/>
              <a:t>.</a:t>
            </a:r>
          </a:p>
          <a:p>
            <a:pPr marL="457200" indent="-457200">
              <a:buFontTx/>
              <a:buAutoNum type="arabicPeriod" startAt="2"/>
            </a:pPr>
            <a:endParaRPr lang="en-IE" dirty="0"/>
          </a:p>
          <a:p>
            <a:pPr marL="0" indent="0">
              <a:buNone/>
            </a:pPr>
            <a:r>
              <a:rPr lang="en-IE" dirty="0"/>
              <a:t>VOLUME LICENSING CUSTOMERS:  If you acquired your Microsoft Dynamics CRM Online subscription via the Microsoft Volume Licensing program, someone in your organization (for example: purchasing department, licensing administration, information technology group, etc.)  has purchased this subscription in a separate transaction.  In order to complete the transaction, you MUST activate this subscription following the instructions above before your trial term expires.</a:t>
            </a:r>
          </a:p>
          <a:p>
            <a:pPr marL="0" indent="0">
              <a:buFontTx/>
              <a:buNone/>
            </a:pPr>
            <a:endParaRPr lang="en-IE" dirty="0"/>
          </a:p>
          <a:p>
            <a:pPr marL="0" indent="0">
              <a:buFontTx/>
              <a:buNone/>
            </a:pPr>
            <a:r>
              <a:rPr lang="en-IE" dirty="0"/>
              <a:t>The Microsoft Dynamics CRM Online Customer Service and Support group is available should you need any additional help.  This includes access to our Microsoft Dynamics CRM Online product specialists, online community forums, detailed knowledge base articles and more.  Customer Service and Support for Microsoft Dynamics CRM Online is available by contacting us at </a:t>
            </a:r>
            <a:r>
              <a:rPr lang="en-IE" dirty="0">
                <a:solidFill>
                  <a:schemeClr val="tx1">
                    <a:lumMod val="60000"/>
                    <a:lumOff val="40000"/>
                  </a:schemeClr>
                </a:solidFill>
              </a:rPr>
              <a:t>[CONTACT US </a:t>
            </a:r>
            <a:r>
              <a:rPr lang="en-IE" dirty="0" smtClean="0">
                <a:solidFill>
                  <a:schemeClr val="tx1">
                    <a:lumMod val="60000"/>
                    <a:lumOff val="40000"/>
                  </a:schemeClr>
                </a:solidFill>
              </a:rPr>
              <a:t>LINK] </a:t>
            </a:r>
            <a:endParaRPr lang="en-IE" dirty="0">
              <a:solidFill>
                <a:schemeClr val="tx1">
                  <a:lumMod val="60000"/>
                  <a:lumOff val="40000"/>
                </a:schemeClr>
              </a:solidFill>
            </a:endParaRPr>
          </a:p>
          <a:p>
            <a:pPr marL="0" indent="0">
              <a:buFontTx/>
              <a:buNone/>
            </a:pPr>
            <a:endParaRPr lang="en-IE" dirty="0"/>
          </a:p>
          <a:p>
            <a:pPr marL="0" indent="0">
              <a:buFontTx/>
              <a:buNone/>
            </a:pPr>
            <a:r>
              <a:rPr lang="en-IE" dirty="0" smtClean="0"/>
              <a:t>Sincerely,</a:t>
            </a:r>
          </a:p>
          <a:p>
            <a:pPr marL="0" indent="0">
              <a:buFontTx/>
              <a:buNone/>
            </a:pPr>
            <a:r>
              <a:rPr lang="en-IE" dirty="0" smtClean="0"/>
              <a:t> </a:t>
            </a:r>
          </a:p>
          <a:p>
            <a:pPr marL="0" indent="0">
              <a:buFontTx/>
              <a:buNone/>
            </a:pPr>
            <a:r>
              <a:rPr lang="en-IE" dirty="0" smtClean="0"/>
              <a:t>The Microsoft Dynamics CRM Online Team</a:t>
            </a:r>
          </a:p>
        </p:txBody>
      </p:sp>
      <p:sp>
        <p:nvSpPr>
          <p:cNvPr id="3" name="Title 2"/>
          <p:cNvSpPr>
            <a:spLocks noGrp="1"/>
          </p:cNvSpPr>
          <p:nvPr>
            <p:ph type="title"/>
          </p:nvPr>
        </p:nvSpPr>
        <p:spPr>
          <a:xfrm>
            <a:off x="1676400" y="76200"/>
            <a:ext cx="7189788" cy="738664"/>
          </a:xfrm>
        </p:spPr>
        <p:txBody>
          <a:bodyPr>
            <a:normAutofit fontScale="90000"/>
          </a:bodyPr>
          <a:lstStyle/>
          <a:p>
            <a:r>
              <a:rPr lang="en-US" dirty="0" smtClean="0"/>
              <a:t>Customer receives email to activate subscription</a:t>
            </a:r>
            <a:endParaRPr lang="en-US" dirty="0"/>
          </a:p>
        </p:txBody>
      </p:sp>
      <p:pic>
        <p:nvPicPr>
          <p:cNvPr id="12"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636" y="14678"/>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Placeholder 3"/>
          <p:cNvSpPr>
            <a:spLocks noGrp="1"/>
          </p:cNvSpPr>
          <p:nvPr>
            <p:ph type="body" sz="quarter" idx="14"/>
          </p:nvPr>
        </p:nvSpPr>
        <p:spPr>
          <a:xfrm>
            <a:off x="610841" y="7652"/>
            <a:ext cx="1008831" cy="575965"/>
          </a:xfrm>
        </p:spPr>
        <p:txBody>
          <a:bodyPr>
            <a:normAutofit/>
          </a:bodyPr>
          <a:lstStyle/>
          <a:p>
            <a:r>
              <a:rPr lang="en-US" dirty="0" smtClean="0"/>
              <a:t>Owner –</a:t>
            </a:r>
          </a:p>
          <a:p>
            <a:r>
              <a:rPr lang="en-US" kern="1200" dirty="0" smtClean="0">
                <a:ea typeface="Verdana" pitchFamily="34" charset="0"/>
                <a:cs typeface="Verdana" pitchFamily="34" charset="0"/>
              </a:rPr>
              <a:t>Customer</a:t>
            </a:r>
            <a:endParaRPr lang="en-US" kern="1200" dirty="0">
              <a:ea typeface="Verdana" pitchFamily="34" charset="0"/>
              <a:cs typeface="Verdana" pitchFamily="34" charset="0"/>
            </a:endParaRPr>
          </a:p>
        </p:txBody>
      </p:sp>
    </p:spTree>
    <p:extLst>
      <p:ext uri="{BB962C8B-B14F-4D97-AF65-F5344CB8AC3E}">
        <p14:creationId xmlns:p14="http://schemas.microsoft.com/office/powerpoint/2010/main" xmlns="" val="952760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Customer Activates EA Subscription</a:t>
            </a:r>
            <a:endParaRPr lang="en-US" dirty="0"/>
          </a:p>
        </p:txBody>
      </p:sp>
      <p:sp>
        <p:nvSpPr>
          <p:cNvPr id="4"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sp>
        <p:nvSpPr>
          <p:cNvPr id="13" name="Rectangle 12"/>
          <p:cNvSpPr/>
          <p:nvPr/>
        </p:nvSpPr>
        <p:spPr>
          <a:xfrm>
            <a:off x="372616" y="899428"/>
            <a:ext cx="815982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smtClean="0"/>
              <a:t>Step 1: Customer clicks on link and logs into their CRM Online account</a:t>
            </a:r>
            <a:endParaRPr lang="en-US" dirty="0"/>
          </a:p>
        </p:txBody>
      </p:sp>
      <p:pic>
        <p:nvPicPr>
          <p:cNvPr id="11"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43608" y="1980810"/>
            <a:ext cx="3269138" cy="2733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4788024" y="2564904"/>
            <a:ext cx="3925416"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Wingdings" pitchFamily="2" charset="2"/>
              <a:buChar char="Ø"/>
            </a:pPr>
            <a:r>
              <a:rPr lang="en-IE" dirty="0">
                <a:solidFill>
                  <a:schemeClr val="dk1"/>
                </a:solidFill>
              </a:rPr>
              <a:t>The customer logs in using their Windows Live ID (WLID). </a:t>
            </a:r>
          </a:p>
          <a:p>
            <a:pPr marL="742950" lvl="1" indent="-285750">
              <a:buFont typeface="Wingdings" pitchFamily="2" charset="2"/>
              <a:buChar char="ü"/>
            </a:pPr>
            <a:r>
              <a:rPr lang="en-IE" dirty="0">
                <a:solidFill>
                  <a:schemeClr val="dk1"/>
                </a:solidFill>
              </a:rPr>
              <a:t>This should use the same WLID utilised during the trial. </a:t>
            </a:r>
          </a:p>
          <a:p>
            <a:pPr marL="285750" indent="-285750">
              <a:buFont typeface="Wingdings" pitchFamily="2" charset="2"/>
              <a:buChar char="Ø"/>
            </a:pPr>
            <a:r>
              <a:rPr lang="en-IE" dirty="0">
                <a:solidFill>
                  <a:schemeClr val="dk1"/>
                </a:solidFill>
              </a:rPr>
              <a:t>Click the Sign In button </a:t>
            </a:r>
            <a:endParaRPr lang="en-US" dirty="0">
              <a:solidFill>
                <a:schemeClr val="dk1"/>
              </a:solidFill>
            </a:endParaRPr>
          </a:p>
        </p:txBody>
      </p:sp>
    </p:spTree>
    <p:extLst>
      <p:ext uri="{BB962C8B-B14F-4D97-AF65-F5344CB8AC3E}">
        <p14:creationId xmlns:p14="http://schemas.microsoft.com/office/powerpoint/2010/main" xmlns="" val="2483437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Customer Activates Paid Subscription</a:t>
            </a:r>
            <a:endParaRPr lang="en-US" dirty="0"/>
          </a:p>
        </p:txBody>
      </p:sp>
      <p:sp>
        <p:nvSpPr>
          <p:cNvPr id="13" name="Rectangle 12"/>
          <p:cNvSpPr/>
          <p:nvPr/>
        </p:nvSpPr>
        <p:spPr>
          <a:xfrm>
            <a:off x="228600" y="626636"/>
            <a:ext cx="7079704"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smtClean="0"/>
              <a:t>Step 2: Customer chooses Enterprise Agreement option </a:t>
            </a:r>
          </a:p>
          <a:p>
            <a:pPr algn="ctr"/>
            <a:r>
              <a:rPr lang="en-US" sz="1400" dirty="0" smtClean="0"/>
              <a:t>(Note: the system automatically defaults this option)</a:t>
            </a:r>
            <a:endParaRPr lang="en-US" sz="1400" dirty="0"/>
          </a:p>
        </p:txBody>
      </p:sp>
      <p:pic>
        <p:nvPicPr>
          <p:cNvPr id="12"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4057" y="1336787"/>
            <a:ext cx="6804248" cy="447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7"/>
          <p:cNvSpPr/>
          <p:nvPr/>
        </p:nvSpPr>
        <p:spPr>
          <a:xfrm>
            <a:off x="5589202" y="5443039"/>
            <a:ext cx="1720343"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solidFill>
                  <a:schemeClr val="dk1"/>
                </a:solidFill>
              </a:rPr>
              <a:t>Click </a:t>
            </a:r>
            <a:r>
              <a:rPr lang="en-US" dirty="0" smtClean="0">
                <a:solidFill>
                  <a:schemeClr val="dk1"/>
                </a:solidFill>
              </a:rPr>
              <a:t>“Next”</a:t>
            </a:r>
            <a:endParaRPr lang="en-US" dirty="0">
              <a:solidFill>
                <a:schemeClr val="dk1"/>
              </a:solidFill>
            </a:endParaRPr>
          </a:p>
        </p:txBody>
      </p:sp>
    </p:spTree>
    <p:extLst>
      <p:ext uri="{BB962C8B-B14F-4D97-AF65-F5344CB8AC3E}">
        <p14:creationId xmlns:p14="http://schemas.microsoft.com/office/powerpoint/2010/main" xmlns="" val="4266758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eventsql\dvd\Online_ART\DVD_ART36\Artwork_Imagery\Icons - Illustrations\Misc\mouse cursor pointer click point.png"/>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xmlns="" val="0"/>
              </a:ext>
            </a:extLst>
          </a:blip>
          <a:srcRect/>
          <a:stretch>
            <a:fillRect/>
          </a:stretch>
        </p:blipFill>
        <p:spPr bwMode="auto">
          <a:xfrm>
            <a:off x="6084168" y="4797251"/>
            <a:ext cx="353539" cy="47544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normAutofit fontScale="90000"/>
          </a:bodyPr>
          <a:lstStyle/>
          <a:p>
            <a:r>
              <a:rPr lang="en-US" dirty="0" smtClean="0"/>
              <a:t>Customer Activates Paid Subscription</a:t>
            </a:r>
            <a:endParaRPr lang="en-US" dirty="0"/>
          </a:p>
        </p:txBody>
      </p:sp>
      <p:sp>
        <p:nvSpPr>
          <p:cNvPr id="17" name="Rectangle 16"/>
          <p:cNvSpPr/>
          <p:nvPr/>
        </p:nvSpPr>
        <p:spPr>
          <a:xfrm>
            <a:off x="973088" y="722609"/>
            <a:ext cx="572412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smtClean="0"/>
              <a:t>Step 3: Review and Accept Subscription Terms</a:t>
            </a:r>
            <a:endParaRPr lang="en-US" dirty="0"/>
          </a:p>
        </p:txBody>
      </p:sp>
      <p:pic>
        <p:nvPicPr>
          <p:cNvPr id="12" name="Picture 4" descr="http://customermodel/personas/PictureLibrary/Kevinbig.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sp>
        <p:nvSpPr>
          <p:cNvPr id="28" name="Rectangle 27"/>
          <p:cNvSpPr/>
          <p:nvPr/>
        </p:nvSpPr>
        <p:spPr>
          <a:xfrm>
            <a:off x="1976646" y="4903368"/>
            <a:ext cx="3345957"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400" dirty="0" smtClean="0"/>
              <a:t>Description content will be updated based on offer text and will indicate EA</a:t>
            </a:r>
            <a:endParaRPr lang="en-US" sz="1100" dirty="0"/>
          </a:p>
        </p:txBody>
      </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28675" y="1268760"/>
            <a:ext cx="7485063" cy="4974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403551" y="5241922"/>
            <a:ext cx="1720343"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solidFill>
                  <a:schemeClr val="dk1"/>
                </a:solidFill>
              </a:rPr>
              <a:t>Click “I Accept”</a:t>
            </a:r>
          </a:p>
        </p:txBody>
      </p:sp>
    </p:spTree>
    <p:extLst>
      <p:ext uri="{BB962C8B-B14F-4D97-AF65-F5344CB8AC3E}">
        <p14:creationId xmlns:p14="http://schemas.microsoft.com/office/powerpoint/2010/main" xmlns="" val="1863479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Customer Activates Paid Subscription</a:t>
            </a:r>
            <a:endParaRPr lang="en-US" dirty="0"/>
          </a:p>
        </p:txBody>
      </p:sp>
      <p:sp>
        <p:nvSpPr>
          <p:cNvPr id="13" name="Rectangle 12"/>
          <p:cNvSpPr/>
          <p:nvPr/>
        </p:nvSpPr>
        <p:spPr>
          <a:xfrm>
            <a:off x="349626" y="673215"/>
            <a:ext cx="657314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smtClean="0"/>
              <a:t>Step 4: Customer enters contact information</a:t>
            </a:r>
            <a:endParaRPr lang="en-US" dirty="0"/>
          </a:p>
        </p:txBody>
      </p:sp>
      <p:pic>
        <p:nvPicPr>
          <p:cNvPr id="11"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sp>
        <p:nvSpPr>
          <p:cNvPr id="26" name="Rectangle 25"/>
          <p:cNvSpPr/>
          <p:nvPr/>
        </p:nvSpPr>
        <p:spPr>
          <a:xfrm>
            <a:off x="1835696" y="5517232"/>
            <a:ext cx="3345957" cy="7386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400" dirty="0" smtClean="0"/>
              <a:t>Note: VAT ID will not be displayed for EA customers.  Country / Language is already set based on trial information</a:t>
            </a:r>
            <a:endParaRPr lang="en-US" sz="1100" dirty="0"/>
          </a:p>
        </p:txBody>
      </p:sp>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5050" y="1086503"/>
            <a:ext cx="6644646" cy="51693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5868144" y="4409236"/>
            <a:ext cx="3168352"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Wingdings" pitchFamily="2" charset="2"/>
              <a:buChar char="Ø"/>
            </a:pPr>
            <a:r>
              <a:rPr lang="en-US" dirty="0">
                <a:solidFill>
                  <a:schemeClr val="dk1"/>
                </a:solidFill>
              </a:rPr>
              <a:t>Enter your contact information into this table</a:t>
            </a:r>
          </a:p>
          <a:p>
            <a:pPr marL="285750" indent="-285750">
              <a:buFont typeface="Wingdings" pitchFamily="2" charset="2"/>
              <a:buChar char="Ø"/>
            </a:pPr>
            <a:r>
              <a:rPr lang="en-US" dirty="0">
                <a:solidFill>
                  <a:schemeClr val="dk1"/>
                </a:solidFill>
              </a:rPr>
              <a:t>All compulsory items are visible by the red </a:t>
            </a:r>
            <a:r>
              <a:rPr lang="en-US" dirty="0" err="1">
                <a:solidFill>
                  <a:schemeClr val="dk1"/>
                </a:solidFill>
              </a:rPr>
              <a:t>astrix</a:t>
            </a:r>
            <a:r>
              <a:rPr lang="en-US" dirty="0">
                <a:solidFill>
                  <a:schemeClr val="dk1"/>
                </a:solidFill>
              </a:rPr>
              <a:t> *</a:t>
            </a:r>
          </a:p>
          <a:p>
            <a:pPr marL="285750" indent="-285750">
              <a:buFont typeface="Wingdings" pitchFamily="2" charset="2"/>
              <a:buChar char="Ø"/>
            </a:pPr>
            <a:r>
              <a:rPr lang="en-US" dirty="0">
                <a:solidFill>
                  <a:schemeClr val="dk1"/>
                </a:solidFill>
              </a:rPr>
              <a:t>Click Next to continue </a:t>
            </a:r>
          </a:p>
        </p:txBody>
      </p:sp>
    </p:spTree>
    <p:extLst>
      <p:ext uri="{BB962C8B-B14F-4D97-AF65-F5344CB8AC3E}">
        <p14:creationId xmlns:p14="http://schemas.microsoft.com/office/powerpoint/2010/main" xmlns="" val="3974561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891022" y="3794666"/>
            <a:ext cx="89768" cy="107722"/>
          </a:xfrm>
          <a:prstGeom prst="rect">
            <a:avLst/>
          </a:prstGeom>
          <a:solidFill>
            <a:schemeClr val="accent1"/>
          </a:solidFill>
        </p:spPr>
        <p:txBody>
          <a:bodyPr wrap="none" lIns="0" tIns="0" rIns="0" bIns="0" rtlCol="0">
            <a:spAutoFit/>
          </a:bodyPr>
          <a:lstStyle/>
          <a:p>
            <a:r>
              <a:rPr lang="en-US" sz="700" dirty="0" smtClean="0"/>
              <a:t>10</a:t>
            </a:r>
            <a:endParaRPr lang="en-US" sz="700" dirty="0"/>
          </a:p>
        </p:txBody>
      </p:sp>
      <p:sp>
        <p:nvSpPr>
          <p:cNvPr id="26" name="TextBox 25"/>
          <p:cNvSpPr txBox="1"/>
          <p:nvPr/>
        </p:nvSpPr>
        <p:spPr>
          <a:xfrm>
            <a:off x="5151064" y="4044358"/>
            <a:ext cx="44884" cy="107722"/>
          </a:xfrm>
          <a:prstGeom prst="rect">
            <a:avLst/>
          </a:prstGeom>
          <a:solidFill>
            <a:srgbClr val="E5F2FF"/>
          </a:solidFill>
        </p:spPr>
        <p:txBody>
          <a:bodyPr wrap="none" lIns="0" tIns="0" rIns="0" bIns="0" rtlCol="0">
            <a:spAutoFit/>
          </a:bodyPr>
          <a:lstStyle/>
          <a:p>
            <a:r>
              <a:rPr lang="en-US" sz="700" dirty="0" smtClean="0"/>
              <a:t>2</a:t>
            </a:r>
            <a:endParaRPr lang="en-US" sz="700" dirty="0"/>
          </a:p>
        </p:txBody>
      </p:sp>
      <p:sp>
        <p:nvSpPr>
          <p:cNvPr id="3" name="Title 2"/>
          <p:cNvSpPr>
            <a:spLocks noGrp="1"/>
          </p:cNvSpPr>
          <p:nvPr>
            <p:ph type="title"/>
          </p:nvPr>
        </p:nvSpPr>
        <p:spPr/>
        <p:txBody>
          <a:bodyPr>
            <a:normAutofit fontScale="90000"/>
          </a:bodyPr>
          <a:lstStyle/>
          <a:p>
            <a:r>
              <a:rPr lang="en-US" dirty="0" smtClean="0"/>
              <a:t>Customer Activates Paid Subscription</a:t>
            </a:r>
            <a:endParaRPr lang="en-US" dirty="0"/>
          </a:p>
        </p:txBody>
      </p:sp>
      <p:sp>
        <p:nvSpPr>
          <p:cNvPr id="17" name="Rectangle 16"/>
          <p:cNvSpPr/>
          <p:nvPr/>
        </p:nvSpPr>
        <p:spPr>
          <a:xfrm>
            <a:off x="274638" y="733335"/>
            <a:ext cx="869519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smtClean="0"/>
              <a:t>Step 5: Enter quantities for users licenses and additional storage that requires activation. </a:t>
            </a:r>
            <a:r>
              <a:rPr lang="en-US" sz="1200" dirty="0" smtClean="0"/>
              <a:t>(Note: the system automatically defaults the user licenses to </a:t>
            </a:r>
            <a:r>
              <a:rPr lang="en-US" sz="1200" dirty="0"/>
              <a:t>1</a:t>
            </a:r>
            <a:r>
              <a:rPr lang="en-US" sz="1200" dirty="0" smtClean="0"/>
              <a:t> and storage to 0)</a:t>
            </a:r>
            <a:endParaRPr lang="en-US" sz="1200" dirty="0"/>
          </a:p>
        </p:txBody>
      </p:sp>
      <p:pic>
        <p:nvPicPr>
          <p:cNvPr id="11"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sp>
        <p:nvSpPr>
          <p:cNvPr id="23" name="Rectangle 22"/>
          <p:cNvSpPr/>
          <p:nvPr/>
        </p:nvSpPr>
        <p:spPr>
          <a:xfrm>
            <a:off x="252028" y="5526980"/>
            <a:ext cx="8695192" cy="83099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Arial" pitchFamily="34" charset="0"/>
              <a:buChar char="•"/>
            </a:pPr>
            <a:r>
              <a:rPr lang="en-US" sz="1600" dirty="0" smtClean="0"/>
              <a:t>“Purchasing” actually in this case refers to activation. </a:t>
            </a:r>
          </a:p>
          <a:p>
            <a:pPr marL="285750" indent="-285750">
              <a:buFont typeface="Arial" pitchFamily="34" charset="0"/>
              <a:buChar char="•"/>
            </a:pPr>
            <a:r>
              <a:rPr lang="en-US" sz="1600" dirty="0" smtClean="0"/>
              <a:t>From here you are required to enter the number of activations required – note customer should only put in quantity of users they have purchased in License and Storage</a:t>
            </a:r>
          </a:p>
        </p:txBody>
      </p:sp>
      <p:sp>
        <p:nvSpPr>
          <p:cNvPr id="28" name="TextBox 27"/>
          <p:cNvSpPr txBox="1"/>
          <p:nvPr/>
        </p:nvSpPr>
        <p:spPr>
          <a:xfrm>
            <a:off x="5148064" y="4041358"/>
            <a:ext cx="44884" cy="107722"/>
          </a:xfrm>
          <a:prstGeom prst="rect">
            <a:avLst/>
          </a:prstGeom>
          <a:solidFill>
            <a:schemeClr val="accent1"/>
          </a:solidFill>
        </p:spPr>
        <p:txBody>
          <a:bodyPr wrap="none" lIns="0" tIns="0" rIns="0" bIns="0" rtlCol="0">
            <a:spAutoFit/>
          </a:bodyPr>
          <a:lstStyle/>
          <a:p>
            <a:r>
              <a:rPr lang="en-US" sz="700" dirty="0" smtClean="0"/>
              <a:t>1</a:t>
            </a:r>
            <a:endParaRPr lang="en-US" sz="700" dirty="0"/>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41577" y="1509151"/>
            <a:ext cx="7961313" cy="4008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053500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Customer Activates Paid Subscription</a:t>
            </a:r>
            <a:endParaRPr lang="en-US" dirty="0"/>
          </a:p>
        </p:txBody>
      </p:sp>
      <p:sp>
        <p:nvSpPr>
          <p:cNvPr id="13" name="Rectangle 12"/>
          <p:cNvSpPr/>
          <p:nvPr/>
        </p:nvSpPr>
        <p:spPr>
          <a:xfrm>
            <a:off x="228600" y="663184"/>
            <a:ext cx="4088992"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600" dirty="0" smtClean="0"/>
              <a:t>Step 6: Summary page is displayed for the customer for their activation details</a:t>
            </a:r>
            <a:endParaRPr lang="en-US" sz="1600" dirty="0"/>
          </a:p>
        </p:txBody>
      </p:sp>
      <p:sp>
        <p:nvSpPr>
          <p:cNvPr id="17" name="Rectangle 16"/>
          <p:cNvSpPr/>
          <p:nvPr/>
        </p:nvSpPr>
        <p:spPr>
          <a:xfrm>
            <a:off x="4431892" y="681600"/>
            <a:ext cx="4572000" cy="58477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r>
              <a:rPr lang="en-US" sz="1600" dirty="0" smtClean="0"/>
              <a:t>Step </a:t>
            </a:r>
            <a:r>
              <a:rPr lang="en-US" sz="1600" dirty="0"/>
              <a:t>7</a:t>
            </a:r>
            <a:r>
              <a:rPr lang="en-US" sz="1600" dirty="0" smtClean="0"/>
              <a:t>: Customer receives a confirmation email to confirm activation of subscription.  </a:t>
            </a:r>
            <a:endParaRPr lang="en-US" sz="1600" dirty="0"/>
          </a:p>
        </p:txBody>
      </p:sp>
      <p:pic>
        <p:nvPicPr>
          <p:cNvPr id="14" name="Picture 4" descr="http://customermodel/personas/PictureLibrary/Kevinbig.jp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504056" cy="50405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3"/>
          <p:cNvSpPr>
            <a:spLocks noGrp="1"/>
          </p:cNvSpPr>
          <p:nvPr>
            <p:ph type="body" sz="quarter" idx="14"/>
          </p:nvPr>
        </p:nvSpPr>
        <p:spPr/>
        <p:txBody>
          <a:bodyPr>
            <a:normAutofit/>
          </a:bodyPr>
          <a:lstStyle/>
          <a:p>
            <a:r>
              <a:rPr lang="en-US" dirty="0"/>
              <a:t>Owner –</a:t>
            </a:r>
          </a:p>
          <a:p>
            <a:r>
              <a:rPr lang="en-US" dirty="0">
                <a:ea typeface="Verdana" pitchFamily="34" charset="0"/>
                <a:cs typeface="Verdana" pitchFamily="34" charset="0"/>
              </a:rPr>
              <a:t>Customer</a:t>
            </a:r>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8600" y="1431722"/>
            <a:ext cx="4179865" cy="499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545868" y="1266375"/>
            <a:ext cx="4458024" cy="515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923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Support for Trial and Activation Queries</a:t>
            </a:r>
            <a:endParaRPr lang="en-IE" dirty="0"/>
          </a:p>
        </p:txBody>
      </p:sp>
      <p:graphicFrame>
        <p:nvGraphicFramePr>
          <p:cNvPr id="7" name="Diagram 6"/>
          <p:cNvGraphicFramePr/>
          <p:nvPr>
            <p:extLst>
              <p:ext uri="{D42A27DB-BD31-4B8C-83A1-F6EECF244321}">
                <p14:modId xmlns:p14="http://schemas.microsoft.com/office/powerpoint/2010/main" xmlns="" val="3735902017"/>
              </p:ext>
            </p:extLst>
          </p:nvPr>
        </p:nvGraphicFramePr>
        <p:xfrm>
          <a:off x="71470" y="764704"/>
          <a:ext cx="9144000"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a:xfrm>
            <a:off x="0" y="980728"/>
            <a:ext cx="1440160" cy="1348286"/>
          </a:xfrm>
          <a:prstGeom prst="ellipse">
            <a:avLst/>
          </a:prstGeom>
          <a:blipFill rotWithShape="1">
            <a:blip r:embed="rId8" cstate="print"/>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Rectangle 5"/>
          <p:cNvSpPr/>
          <p:nvPr/>
        </p:nvSpPr>
        <p:spPr>
          <a:xfrm>
            <a:off x="5220072" y="814951"/>
            <a:ext cx="3456384" cy="166199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700" u="sng" dirty="0">
                <a:solidFill>
                  <a:schemeClr val="tx2">
                    <a:lumMod val="60000"/>
                    <a:lumOff val="40000"/>
                  </a:schemeClr>
                </a:solidFill>
              </a:rPr>
              <a:t>APOC</a:t>
            </a:r>
            <a:r>
              <a:rPr lang="en-US" sz="1700" dirty="0"/>
              <a:t> – </a:t>
            </a:r>
            <a:r>
              <a:rPr lang="en-US" sz="1700" dirty="0" err="1"/>
              <a:t>mbslques</a:t>
            </a:r>
            <a:r>
              <a:rPr lang="en-US" sz="1700" dirty="0"/>
              <a:t> </a:t>
            </a:r>
            <a:endParaRPr lang="en-IE" sz="1700" dirty="0"/>
          </a:p>
          <a:p>
            <a:r>
              <a:rPr lang="en-US" sz="1700" u="sng" dirty="0">
                <a:solidFill>
                  <a:schemeClr val="tx2">
                    <a:lumMod val="60000"/>
                    <a:lumOff val="40000"/>
                  </a:schemeClr>
                </a:solidFill>
              </a:rPr>
              <a:t>EOC</a:t>
            </a:r>
            <a:r>
              <a:rPr lang="en-US" sz="1700" dirty="0"/>
              <a:t> – </a:t>
            </a:r>
            <a:r>
              <a:rPr lang="en-US" sz="1700" dirty="0" err="1"/>
              <a:t>crmeoc</a:t>
            </a:r>
            <a:r>
              <a:rPr lang="en-US" sz="1700" dirty="0"/>
              <a:t>; </a:t>
            </a:r>
            <a:endParaRPr lang="en-IE" sz="1700" dirty="0"/>
          </a:p>
          <a:p>
            <a:pPr lvl="0"/>
            <a:r>
              <a:rPr lang="en-US" sz="1700" dirty="0" smtClean="0">
                <a:hlinkClick r:id="rId9"/>
              </a:rPr>
              <a:t>AOC: </a:t>
            </a:r>
            <a:r>
              <a:rPr lang="en-US" sz="1700" dirty="0" smtClean="0">
                <a:solidFill>
                  <a:schemeClr val="bg1"/>
                </a:solidFill>
                <a:hlinkClick r:id="rId9"/>
              </a:rPr>
              <a:t>https</a:t>
            </a:r>
            <a:r>
              <a:rPr lang="en-US" sz="1700" dirty="0">
                <a:solidFill>
                  <a:schemeClr val="bg1"/>
                </a:solidFill>
                <a:hlinkClick r:id="rId9"/>
              </a:rPr>
              <a:t>://mbs.microsoft.com/customersource/worldwide/us/contactus  </a:t>
            </a:r>
            <a:endParaRPr lang="en-IE" sz="1700"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en-IE" sz="2400" dirty="0" smtClean="0"/>
              <a:t>What are the 3 steps to purchase and activate CRM Online?</a:t>
            </a:r>
          </a:p>
          <a:p>
            <a:pPr marL="457200" indent="-457200">
              <a:buFont typeface="+mj-lt"/>
              <a:buAutoNum type="arabicPeriod"/>
            </a:pPr>
            <a:endParaRPr lang="en-IE" sz="2400" dirty="0" smtClean="0"/>
          </a:p>
          <a:p>
            <a:pPr marL="457200" indent="-457200">
              <a:buFont typeface="+mj-lt"/>
              <a:buAutoNum type="arabicPeriod"/>
            </a:pPr>
            <a:r>
              <a:rPr lang="en-IE" sz="2400" dirty="0" smtClean="0"/>
              <a:t>What are the 3 types of CRM Online SKUs available?</a:t>
            </a:r>
          </a:p>
          <a:p>
            <a:pPr marL="457200" indent="-457200">
              <a:buFont typeface="+mj-lt"/>
              <a:buAutoNum type="arabicPeriod"/>
            </a:pPr>
            <a:endParaRPr lang="en-IE" sz="2400" dirty="0" smtClean="0"/>
          </a:p>
          <a:p>
            <a:pPr marL="457200" indent="-457200">
              <a:buFont typeface="+mj-lt"/>
              <a:buAutoNum type="arabicPeriod"/>
            </a:pPr>
            <a:r>
              <a:rPr lang="en-IE" sz="2400" dirty="0" smtClean="0"/>
              <a:t>What are the two ways to convert the Trial to a Subscription?</a:t>
            </a:r>
          </a:p>
          <a:p>
            <a:pPr marL="0" indent="0">
              <a:buNone/>
            </a:pPr>
            <a:endParaRPr lang="en-IE" sz="2400" dirty="0" smtClean="0"/>
          </a:p>
          <a:p>
            <a:pPr>
              <a:buNone/>
            </a:pPr>
            <a:endParaRPr lang="en-IE" sz="2400" dirty="0"/>
          </a:p>
        </p:txBody>
      </p:sp>
      <p:sp>
        <p:nvSpPr>
          <p:cNvPr id="2" name="Title 1"/>
          <p:cNvSpPr>
            <a:spLocks noGrp="1"/>
          </p:cNvSpPr>
          <p:nvPr>
            <p:ph type="title"/>
          </p:nvPr>
        </p:nvSpPr>
        <p:spPr/>
        <p:txBody>
          <a:bodyPr/>
          <a:lstStyle/>
          <a:p>
            <a:r>
              <a:rPr lang="en-IE" dirty="0" smtClean="0"/>
              <a:t>Test your knowledge</a:t>
            </a:r>
            <a:endParaRPr lang="en-IE"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Key Points</a:t>
            </a:r>
            <a:endParaRPr lang="en-IE" dirty="0"/>
          </a:p>
        </p:txBody>
      </p:sp>
      <p:graphicFrame>
        <p:nvGraphicFramePr>
          <p:cNvPr id="5" name="Diagram 4"/>
          <p:cNvGraphicFramePr/>
          <p:nvPr>
            <p:extLst>
              <p:ext uri="{D42A27DB-BD31-4B8C-83A1-F6EECF244321}">
                <p14:modId xmlns:p14="http://schemas.microsoft.com/office/powerpoint/2010/main" xmlns="" val="1429118248"/>
              </p:ext>
            </p:extLst>
          </p:nvPr>
        </p:nvGraphicFramePr>
        <p:xfrm>
          <a:off x="142876" y="928670"/>
          <a:ext cx="9072594" cy="542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IE" sz="2800" dirty="0" smtClean="0"/>
              <a:t>At the end of this training you will be able to:</a:t>
            </a:r>
          </a:p>
          <a:p>
            <a:pPr algn="ctr">
              <a:buNone/>
            </a:pPr>
            <a:endParaRPr lang="en-IE" sz="2800" dirty="0" smtClean="0"/>
          </a:p>
          <a:p>
            <a:pPr algn="ctr">
              <a:buNone/>
            </a:pPr>
            <a:endParaRPr lang="en-IE" sz="2800" dirty="0"/>
          </a:p>
        </p:txBody>
      </p:sp>
      <p:sp>
        <p:nvSpPr>
          <p:cNvPr id="2" name="Title 1"/>
          <p:cNvSpPr>
            <a:spLocks noGrp="1"/>
          </p:cNvSpPr>
          <p:nvPr>
            <p:ph type="title"/>
          </p:nvPr>
        </p:nvSpPr>
        <p:spPr/>
        <p:txBody>
          <a:bodyPr/>
          <a:lstStyle/>
          <a:p>
            <a:r>
              <a:rPr lang="en-IE" dirty="0" smtClean="0"/>
              <a:t>Objectives</a:t>
            </a:r>
            <a:endParaRPr lang="en-IE" dirty="0"/>
          </a:p>
        </p:txBody>
      </p:sp>
      <p:graphicFrame>
        <p:nvGraphicFramePr>
          <p:cNvPr id="4" name="Diagram 3"/>
          <p:cNvGraphicFramePr/>
          <p:nvPr>
            <p:extLst>
              <p:ext uri="{D42A27DB-BD31-4B8C-83A1-F6EECF244321}">
                <p14:modId xmlns:p14="http://schemas.microsoft.com/office/powerpoint/2010/main" xmlns="" val="2761165382"/>
              </p:ext>
            </p:extLst>
          </p:nvPr>
        </p:nvGraphicFramePr>
        <p:xfrm>
          <a:off x="0" y="1865330"/>
          <a:ext cx="914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E" dirty="0" smtClean="0"/>
              <a:t> </a:t>
            </a:r>
            <a:endParaRPr lang="en-IE" dirty="0"/>
          </a:p>
        </p:txBody>
      </p:sp>
      <p:sp>
        <p:nvSpPr>
          <p:cNvPr id="2" name="Title 1"/>
          <p:cNvSpPr>
            <a:spLocks noGrp="1"/>
          </p:cNvSpPr>
          <p:nvPr>
            <p:ph type="title"/>
          </p:nvPr>
        </p:nvSpPr>
        <p:spPr/>
        <p:txBody>
          <a:bodyPr/>
          <a:lstStyle/>
          <a:p>
            <a:r>
              <a:rPr lang="en-IE" dirty="0" smtClean="0"/>
              <a:t>Module 3 – Order Submission &amp; Escalations </a:t>
            </a:r>
            <a:endParaRPr lang="en-I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xmlns="" val="2518006927"/>
              </p:ext>
            </p:extLst>
          </p:nvPr>
        </p:nvGraphicFramePr>
        <p:xfrm>
          <a:off x="1691680" y="2636912"/>
          <a:ext cx="4464496" cy="1857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IE" dirty="0" smtClean="0"/>
              <a:t>CRM Online SKUs for EA &amp; CASA</a:t>
            </a:r>
            <a:endParaRPr lang="en-IE" dirty="0"/>
          </a:p>
        </p:txBody>
      </p:sp>
      <p:graphicFrame>
        <p:nvGraphicFramePr>
          <p:cNvPr id="11" name="Diagram 10"/>
          <p:cNvGraphicFramePr/>
          <p:nvPr>
            <p:extLst>
              <p:ext uri="{D42A27DB-BD31-4B8C-83A1-F6EECF244321}">
                <p14:modId xmlns:p14="http://schemas.microsoft.com/office/powerpoint/2010/main" xmlns="" val="1673897999"/>
              </p:ext>
            </p:extLst>
          </p:nvPr>
        </p:nvGraphicFramePr>
        <p:xfrm>
          <a:off x="1835696" y="692696"/>
          <a:ext cx="4176464" cy="18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 12"/>
          <p:cNvGraphicFramePr/>
          <p:nvPr>
            <p:extLst>
              <p:ext uri="{D42A27DB-BD31-4B8C-83A1-F6EECF244321}">
                <p14:modId xmlns:p14="http://schemas.microsoft.com/office/powerpoint/2010/main" xmlns="" val="1854666498"/>
              </p:ext>
            </p:extLst>
          </p:nvPr>
        </p:nvGraphicFramePr>
        <p:xfrm>
          <a:off x="1835696" y="4581128"/>
          <a:ext cx="4320480" cy="192996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25388068"/>
              </p:ext>
            </p:extLst>
          </p:nvPr>
        </p:nvGraphicFramePr>
        <p:xfrm>
          <a:off x="179511" y="692696"/>
          <a:ext cx="8964489" cy="5772332"/>
        </p:xfrm>
        <a:graphic>
          <a:graphicData uri="http://schemas.openxmlformats.org/drawingml/2006/table">
            <a:tbl>
              <a:tblPr firstRow="1" bandRow="1">
                <a:tableStyleId>{5940675A-B579-460E-94D1-54222C63F5DA}</a:tableStyleId>
              </a:tblPr>
              <a:tblGrid>
                <a:gridCol w="1175642"/>
                <a:gridCol w="4080942"/>
                <a:gridCol w="1152128"/>
                <a:gridCol w="2555777"/>
              </a:tblGrid>
              <a:tr h="288032">
                <a:tc gridSpan="2">
                  <a:txBody>
                    <a:bodyPr/>
                    <a:lstStyle/>
                    <a:p>
                      <a:pPr algn="ctr"/>
                      <a:r>
                        <a:rPr lang="en-IE" sz="1300" b="1" dirty="0" smtClean="0">
                          <a:solidFill>
                            <a:schemeClr val="tx1"/>
                          </a:solidFill>
                          <a:latin typeface="Arial" pitchFamily="34" charset="0"/>
                          <a:cs typeface="Arial" pitchFamily="34" charset="0"/>
                        </a:rPr>
                        <a:t>Pre – requisite Order</a:t>
                      </a:r>
                      <a:endParaRPr lang="en-IE" sz="1300" b="1" dirty="0">
                        <a:solidFill>
                          <a:schemeClr val="tx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IE"/>
                    </a:p>
                  </a:txBody>
                  <a:tcPr/>
                </a:tc>
                <a:tc>
                  <a:txBody>
                    <a:bodyPr/>
                    <a:lstStyle/>
                    <a:p>
                      <a:pPr algn="ctr"/>
                      <a:r>
                        <a:rPr lang="en-IE" sz="1300" b="1" dirty="0" smtClean="0">
                          <a:solidFill>
                            <a:schemeClr val="tx1"/>
                          </a:solidFill>
                          <a:latin typeface="Arial" pitchFamily="34" charset="0"/>
                          <a:cs typeface="Arial" pitchFamily="34" charset="0"/>
                        </a:rPr>
                        <a:t>CRM Online SKU</a:t>
                      </a:r>
                      <a:endParaRPr lang="en-IE" sz="1300" b="1" dirty="0">
                        <a:solidFill>
                          <a:schemeClr val="tx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IE" sz="1300" b="1" dirty="0" smtClean="0">
                          <a:solidFill>
                            <a:schemeClr val="tx1"/>
                          </a:solidFill>
                          <a:latin typeface="Arial" pitchFamily="34" charset="0"/>
                          <a:cs typeface="Arial" pitchFamily="34" charset="0"/>
                        </a:rPr>
                        <a:t>CRM Online SKU Description</a:t>
                      </a:r>
                      <a:endParaRPr lang="en-IE" sz="1300" b="1" dirty="0">
                        <a:solidFill>
                          <a:schemeClr val="tx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r>
              <a:tr h="481346">
                <a:tc>
                  <a:txBody>
                    <a:bodyPr/>
                    <a:lstStyle/>
                    <a:p>
                      <a:pPr algn="ctr"/>
                      <a:r>
                        <a:rPr lang="en-IE" sz="1200" dirty="0" smtClean="0">
                          <a:solidFill>
                            <a:schemeClr val="bg1"/>
                          </a:solidFill>
                          <a:latin typeface="Arial" pitchFamily="34" charset="0"/>
                          <a:cs typeface="Arial" pitchFamily="34" charset="0"/>
                        </a:rPr>
                        <a:t>N/A</a:t>
                      </a:r>
                      <a:endParaRPr lang="en-IE" sz="1200" dirty="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200" dirty="0" smtClean="0">
                          <a:solidFill>
                            <a:schemeClr val="bg1"/>
                          </a:solidFill>
                          <a:latin typeface="Arial" pitchFamily="34" charset="0"/>
                          <a:cs typeface="Arial"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IE" sz="1200" dirty="0" smtClean="0">
                          <a:solidFill>
                            <a:schemeClr val="bg1"/>
                          </a:solidFill>
                          <a:latin typeface="Arial" pitchFamily="34" charset="0"/>
                          <a:cs typeface="Arial" pitchFamily="34" charset="0"/>
                        </a:rPr>
                        <a:t>DSD-00001</a:t>
                      </a:r>
                    </a:p>
                    <a:p>
                      <a:pPr algn="ct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Arial" pitchFamily="34" charset="0"/>
                          <a:ea typeface="+mn-ea"/>
                          <a:cs typeface="Arial" pitchFamily="34" charset="0"/>
                        </a:rPr>
                        <a:t>DSD-00010</a:t>
                      </a:r>
                    </a:p>
                    <a:p>
                      <a:pPr algn="ct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1200" dirty="0" err="1" smtClean="0">
                          <a:solidFill>
                            <a:schemeClr val="bg1"/>
                          </a:solidFill>
                          <a:latin typeface="Arial" pitchFamily="34" charset="0"/>
                          <a:cs typeface="Arial" pitchFamily="34" charset="0"/>
                        </a:rPr>
                        <a:t>DynCRMOnln</a:t>
                      </a:r>
                      <a:r>
                        <a:rPr lang="en-IE" sz="1200" dirty="0" smtClean="0">
                          <a:solidFill>
                            <a:schemeClr val="bg1"/>
                          </a:solidFill>
                          <a:latin typeface="Arial" pitchFamily="34" charset="0"/>
                          <a:cs typeface="Arial" pitchFamily="34" charset="0"/>
                        </a:rPr>
                        <a:t> ALNG </a:t>
                      </a:r>
                      <a:r>
                        <a:rPr lang="en-IE" sz="1200" dirty="0" err="1" smtClean="0">
                          <a:solidFill>
                            <a:schemeClr val="bg1"/>
                          </a:solidFill>
                          <a:latin typeface="Arial" pitchFamily="34" charset="0"/>
                          <a:cs typeface="Arial" pitchFamily="34" charset="0"/>
                        </a:rPr>
                        <a:t>SubsVL</a:t>
                      </a:r>
                      <a:r>
                        <a:rPr lang="en-IE" sz="1200" dirty="0" smtClean="0">
                          <a:solidFill>
                            <a:schemeClr val="bg1"/>
                          </a:solidFill>
                          <a:latin typeface="Arial" pitchFamily="34" charset="0"/>
                          <a:cs typeface="Arial" pitchFamily="34" charset="0"/>
                        </a:rPr>
                        <a:t> MVL </a:t>
                      </a:r>
                      <a:r>
                        <a:rPr lang="en-IE" sz="1200" dirty="0" err="1" smtClean="0">
                          <a:solidFill>
                            <a:schemeClr val="bg1"/>
                          </a:solidFill>
                          <a:latin typeface="Arial" pitchFamily="34" charset="0"/>
                          <a:cs typeface="Arial" pitchFamily="34" charset="0"/>
                        </a:rPr>
                        <a:t>PerUsr</a:t>
                      </a:r>
                      <a:r>
                        <a:rPr lang="en-IE" sz="1200" dirty="0" smtClean="0">
                          <a:solidFill>
                            <a:schemeClr val="bg1"/>
                          </a:solidFill>
                          <a:latin typeface="Arial" pitchFamily="34" charset="0"/>
                          <a:cs typeface="Arial"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bg1"/>
                          </a:solidFill>
                          <a:latin typeface="Arial" pitchFamily="34" charset="0"/>
                          <a:ea typeface="+mn-ea"/>
                          <a:cs typeface="Arial" pitchFamily="34" charset="0"/>
                        </a:rPr>
                        <a:t>DynCRMOnln</a:t>
                      </a:r>
                      <a:r>
                        <a:rPr lang="en-US" sz="1200" kern="1200" dirty="0" smtClean="0">
                          <a:solidFill>
                            <a:schemeClr val="bg1"/>
                          </a:solidFill>
                          <a:latin typeface="Arial" pitchFamily="34" charset="0"/>
                          <a:ea typeface="+mn-ea"/>
                          <a:cs typeface="Arial" pitchFamily="34" charset="0"/>
                        </a:rPr>
                        <a:t> ALNG </a:t>
                      </a:r>
                      <a:r>
                        <a:rPr lang="en-US" sz="1200" kern="1200" dirty="0" err="1" smtClean="0">
                          <a:solidFill>
                            <a:schemeClr val="bg1"/>
                          </a:solidFill>
                          <a:latin typeface="Arial" pitchFamily="34" charset="0"/>
                          <a:ea typeface="+mn-ea"/>
                          <a:cs typeface="Arial" pitchFamily="34" charset="0"/>
                        </a:rPr>
                        <a:t>SubsVL</a:t>
                      </a:r>
                      <a:r>
                        <a:rPr lang="en-US" sz="1200" kern="1200" dirty="0" smtClean="0">
                          <a:solidFill>
                            <a:schemeClr val="bg1"/>
                          </a:solidFill>
                          <a:latin typeface="Arial" pitchFamily="34" charset="0"/>
                          <a:ea typeface="+mn-ea"/>
                          <a:cs typeface="Arial" pitchFamily="34" charset="0"/>
                        </a:rPr>
                        <a:t> MVL </a:t>
                      </a:r>
                      <a:r>
                        <a:rPr lang="en-US" sz="1200" u="sng" kern="1200" dirty="0" smtClean="0">
                          <a:solidFill>
                            <a:srgbClr val="FF0000"/>
                          </a:solidFill>
                          <a:latin typeface="Arial" pitchFamily="34" charset="0"/>
                          <a:ea typeface="+mn-ea"/>
                          <a:cs typeface="Arial" pitchFamily="34" charset="0"/>
                        </a:rPr>
                        <a:t>Promo</a:t>
                      </a:r>
                      <a:r>
                        <a:rPr lang="en-US" sz="1200" kern="1200" dirty="0" smtClean="0">
                          <a:solidFill>
                            <a:schemeClr val="bg1"/>
                          </a:solidFill>
                          <a:latin typeface="Arial" pitchFamily="34" charset="0"/>
                          <a:ea typeface="+mn-ea"/>
                          <a:cs typeface="Arial" pitchFamily="34" charset="0"/>
                        </a:rPr>
                        <a:t> </a:t>
                      </a:r>
                      <a:r>
                        <a:rPr lang="en-US" sz="1200" kern="1200" dirty="0" err="1" smtClean="0">
                          <a:solidFill>
                            <a:schemeClr val="bg1"/>
                          </a:solidFill>
                          <a:latin typeface="Arial" pitchFamily="34" charset="0"/>
                          <a:ea typeface="+mn-ea"/>
                          <a:cs typeface="Arial" pitchFamily="34" charset="0"/>
                        </a:rPr>
                        <a:t>PerUsr</a:t>
                      </a:r>
                      <a:endParaRPr lang="en-US" sz="1200" kern="1200" dirty="0" smtClean="0">
                        <a:solidFill>
                          <a:schemeClr val="bg1"/>
                        </a:solidFill>
                        <a:latin typeface="Arial" pitchFamily="34" charset="0"/>
                        <a:ea typeface="+mn-ea"/>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r>
              <a:tr h="396402">
                <a:tc>
                  <a:txBody>
                    <a:bodyPr/>
                    <a:lstStyle/>
                    <a:p>
                      <a:pPr>
                        <a:spcAft>
                          <a:spcPts val="0"/>
                        </a:spcAft>
                      </a:pPr>
                      <a:r>
                        <a:rPr lang="en-US" sz="1200" dirty="0">
                          <a:solidFill>
                            <a:schemeClr val="bg1"/>
                          </a:solidFill>
                          <a:latin typeface="Arial" pitchFamily="34" charset="0"/>
                          <a:ea typeface="PMingLiU"/>
                          <a:cs typeface="Arial" pitchFamily="34" charset="0"/>
                        </a:rPr>
                        <a:t>ZFA-00237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DynCRMCAL</a:t>
                      </a:r>
                      <a:r>
                        <a:rPr lang="en-US" sz="1200" dirty="0">
                          <a:solidFill>
                            <a:schemeClr val="bg1"/>
                          </a:solidFill>
                          <a:latin typeface="Arial" pitchFamily="34" charset="0"/>
                          <a:ea typeface="PMingLiU"/>
                          <a:cs typeface="Arial" pitchFamily="34" charset="0"/>
                        </a:rPr>
                        <a:t> ALNG </a:t>
                      </a:r>
                      <a:r>
                        <a:rPr lang="en-US" sz="1200" dirty="0" err="1">
                          <a:solidFill>
                            <a:schemeClr val="bg1"/>
                          </a:solidFill>
                          <a:latin typeface="Arial" pitchFamily="34" charset="0"/>
                          <a:ea typeface="PMingLiU"/>
                          <a:cs typeface="Arial" pitchFamily="34" charset="0"/>
                        </a:rPr>
                        <a:t>LicSAPk</a:t>
                      </a:r>
                      <a:r>
                        <a:rPr lang="en-US" sz="1200" dirty="0">
                          <a:solidFill>
                            <a:schemeClr val="bg1"/>
                          </a:solidFill>
                          <a:latin typeface="Arial" pitchFamily="34" charset="0"/>
                          <a:ea typeface="PMingLiU"/>
                          <a:cs typeface="Arial" pitchFamily="34" charset="0"/>
                        </a:rPr>
                        <a:t> MVL </a:t>
                      </a:r>
                      <a:r>
                        <a:rPr lang="en-US" sz="1200" dirty="0" err="1">
                          <a:solidFill>
                            <a:schemeClr val="bg1"/>
                          </a:solidFill>
                          <a:latin typeface="Arial" pitchFamily="34" charset="0"/>
                          <a:ea typeface="PMingLiU"/>
                          <a:cs typeface="Arial" pitchFamily="34" charset="0"/>
                        </a:rPr>
                        <a:t>UsrCAL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rowSpan="8">
                  <a:txBody>
                    <a:bodyPr/>
                    <a:lstStyle/>
                    <a:p>
                      <a:pPr algn="ctr"/>
                      <a:r>
                        <a:rPr lang="en-US" sz="1200" kern="1200" dirty="0" smtClean="0">
                          <a:solidFill>
                            <a:schemeClr val="bg1"/>
                          </a:solidFill>
                          <a:latin typeface="Arial" pitchFamily="34" charset="0"/>
                          <a:cs typeface="Arial" pitchFamily="34" charset="0"/>
                        </a:rPr>
                        <a:t>DSD-00002</a:t>
                      </a:r>
                    </a:p>
                    <a:p>
                      <a:pPr algn="ctr"/>
                      <a:endParaRPr lang="en-US" sz="1200" kern="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Arial" pitchFamily="34" charset="0"/>
                          <a:ea typeface="+mn-ea"/>
                          <a:cs typeface="Arial" pitchFamily="34" charset="0"/>
                        </a:rPr>
                        <a:t>DSD-00012</a:t>
                      </a:r>
                      <a:endParaRPr lang="en-IE" sz="1200" kern="1200" dirty="0" smtClean="0">
                        <a:solidFill>
                          <a:schemeClr val="bg1"/>
                        </a:solidFill>
                        <a:latin typeface="Arial" pitchFamily="34" charset="0"/>
                        <a:ea typeface="+mn-ea"/>
                        <a:cs typeface="Arial" pitchFamily="34" charset="0"/>
                      </a:endParaRPr>
                    </a:p>
                    <a:p>
                      <a:pPr algn="ctr"/>
                      <a:endParaRPr lang="en-US" sz="1200" kern="1200" dirty="0" smtClean="0">
                        <a:solidFill>
                          <a:schemeClr val="bg1"/>
                        </a:solidFill>
                        <a:latin typeface="Arial" pitchFamily="34" charset="0"/>
                        <a:cs typeface="Arial" pitchFamily="34" charset="0"/>
                      </a:endParaRPr>
                    </a:p>
                    <a:p>
                      <a:pPr algn="ctr"/>
                      <a:endParaRPr lang="en-US" sz="1200" kern="1200" dirty="0" smtClean="0">
                        <a:solidFill>
                          <a:schemeClr val="bg1"/>
                        </a:solidFill>
                        <a:latin typeface="Arial" pitchFamily="34" charset="0"/>
                        <a:cs typeface="Arial" pitchFamily="34" charset="0"/>
                      </a:endParaRPr>
                    </a:p>
                    <a:p>
                      <a:pPr algn="ctr"/>
                      <a:endParaRPr lang="en-IE" sz="1200" dirty="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row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1200" dirty="0" err="1" smtClean="0">
                          <a:solidFill>
                            <a:schemeClr val="bg1"/>
                          </a:solidFill>
                          <a:latin typeface="Arial" pitchFamily="34" charset="0"/>
                          <a:cs typeface="Arial" pitchFamily="34" charset="0"/>
                        </a:rPr>
                        <a:t>DynCRMOnln</a:t>
                      </a:r>
                      <a:r>
                        <a:rPr lang="en-IE" sz="1200" dirty="0" smtClean="0">
                          <a:solidFill>
                            <a:schemeClr val="bg1"/>
                          </a:solidFill>
                          <a:latin typeface="Arial" pitchFamily="34" charset="0"/>
                          <a:cs typeface="Arial" pitchFamily="34" charset="0"/>
                        </a:rPr>
                        <a:t> ALNG </a:t>
                      </a:r>
                      <a:r>
                        <a:rPr lang="en-IE" sz="1200" dirty="0" err="1" smtClean="0">
                          <a:solidFill>
                            <a:schemeClr val="bg1"/>
                          </a:solidFill>
                          <a:latin typeface="Arial" pitchFamily="34" charset="0"/>
                          <a:cs typeface="Arial" pitchFamily="34" charset="0"/>
                        </a:rPr>
                        <a:t>SubsVL</a:t>
                      </a:r>
                      <a:r>
                        <a:rPr lang="en-IE" sz="1200" dirty="0" smtClean="0">
                          <a:solidFill>
                            <a:schemeClr val="bg1"/>
                          </a:solidFill>
                          <a:latin typeface="Arial" pitchFamily="34" charset="0"/>
                          <a:cs typeface="Arial" pitchFamily="34" charset="0"/>
                        </a:rPr>
                        <a:t> MVL </a:t>
                      </a:r>
                      <a:r>
                        <a:rPr lang="en-IE" sz="1200" dirty="0" err="1" smtClean="0">
                          <a:solidFill>
                            <a:schemeClr val="bg1"/>
                          </a:solidFill>
                          <a:latin typeface="Arial" pitchFamily="34" charset="0"/>
                          <a:cs typeface="Arial" pitchFamily="34" charset="0"/>
                        </a:rPr>
                        <a:t>PerUsr</a:t>
                      </a:r>
                      <a:r>
                        <a:rPr lang="en-IE" sz="1200" dirty="0" smtClean="0">
                          <a:solidFill>
                            <a:schemeClr val="bg1"/>
                          </a:solidFill>
                          <a:latin typeface="Arial" pitchFamily="34" charset="0"/>
                          <a:cs typeface="Arial" pitchFamily="34" charset="0"/>
                        </a:rPr>
                        <a:t> </a:t>
                      </a:r>
                      <a:r>
                        <a:rPr lang="en-IE" sz="1200" dirty="0" err="1" smtClean="0">
                          <a:solidFill>
                            <a:schemeClr val="bg1"/>
                          </a:solidFill>
                          <a:latin typeface="Arial" pitchFamily="34" charset="0"/>
                          <a:cs typeface="Arial" pitchFamily="34" charset="0"/>
                        </a:rPr>
                        <a:t>forSA</a:t>
                      </a: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bg1"/>
                          </a:solidFill>
                          <a:latin typeface="Arial" pitchFamily="34" charset="0"/>
                          <a:ea typeface="+mn-ea"/>
                          <a:cs typeface="Arial" pitchFamily="34" charset="0"/>
                        </a:rPr>
                        <a:t>DynCRMOnln</a:t>
                      </a:r>
                      <a:r>
                        <a:rPr lang="en-US" sz="1200" kern="1200" dirty="0" smtClean="0">
                          <a:solidFill>
                            <a:schemeClr val="bg1"/>
                          </a:solidFill>
                          <a:latin typeface="Arial" pitchFamily="34" charset="0"/>
                          <a:ea typeface="+mn-ea"/>
                          <a:cs typeface="Arial" pitchFamily="34" charset="0"/>
                        </a:rPr>
                        <a:t> ALNG </a:t>
                      </a:r>
                      <a:r>
                        <a:rPr lang="en-US" sz="1200" kern="1200" dirty="0" err="1" smtClean="0">
                          <a:solidFill>
                            <a:schemeClr val="bg1"/>
                          </a:solidFill>
                          <a:latin typeface="Arial" pitchFamily="34" charset="0"/>
                          <a:ea typeface="+mn-ea"/>
                          <a:cs typeface="Arial" pitchFamily="34" charset="0"/>
                        </a:rPr>
                        <a:t>SubsVL</a:t>
                      </a:r>
                      <a:r>
                        <a:rPr lang="en-US" sz="1200" kern="1200" dirty="0" smtClean="0">
                          <a:solidFill>
                            <a:schemeClr val="bg1"/>
                          </a:solidFill>
                          <a:latin typeface="Arial" pitchFamily="34" charset="0"/>
                          <a:ea typeface="+mn-ea"/>
                          <a:cs typeface="Arial" pitchFamily="34" charset="0"/>
                        </a:rPr>
                        <a:t> MVL </a:t>
                      </a:r>
                      <a:r>
                        <a:rPr lang="en-US" sz="1200" u="sng" kern="1200" dirty="0" smtClean="0">
                          <a:solidFill>
                            <a:srgbClr val="FF0000"/>
                          </a:solidFill>
                          <a:latin typeface="Arial" pitchFamily="34" charset="0"/>
                          <a:ea typeface="+mn-ea"/>
                          <a:cs typeface="Arial" pitchFamily="34" charset="0"/>
                        </a:rPr>
                        <a:t>Promo </a:t>
                      </a:r>
                      <a:r>
                        <a:rPr lang="en-US" sz="1200" kern="1200" dirty="0" err="1" smtClean="0">
                          <a:solidFill>
                            <a:schemeClr val="bg1"/>
                          </a:solidFill>
                          <a:latin typeface="Arial" pitchFamily="34" charset="0"/>
                          <a:ea typeface="+mn-ea"/>
                          <a:cs typeface="Arial" pitchFamily="34" charset="0"/>
                        </a:rPr>
                        <a:t>PerUsr</a:t>
                      </a:r>
                      <a:r>
                        <a:rPr lang="en-US" sz="1200" kern="1200" dirty="0" smtClean="0">
                          <a:solidFill>
                            <a:schemeClr val="bg1"/>
                          </a:solidFill>
                          <a:latin typeface="Arial" pitchFamily="34" charset="0"/>
                          <a:ea typeface="+mn-ea"/>
                          <a:cs typeface="Arial" pitchFamily="34" charset="0"/>
                        </a:rPr>
                        <a:t> </a:t>
                      </a:r>
                      <a:r>
                        <a:rPr lang="en-US" sz="1200" kern="1200" dirty="0" err="1" smtClean="0">
                          <a:solidFill>
                            <a:schemeClr val="bg1"/>
                          </a:solidFill>
                          <a:latin typeface="Arial" pitchFamily="34" charset="0"/>
                          <a:ea typeface="+mn-ea"/>
                          <a:cs typeface="Arial" pitchFamily="34" charset="0"/>
                        </a:rPr>
                        <a:t>forSA</a:t>
                      </a:r>
                      <a:endParaRPr lang="en-IE" sz="1200" kern="1200" dirty="0" smtClean="0">
                        <a:solidFill>
                          <a:schemeClr val="bg1"/>
                        </a:solidFill>
                        <a:latin typeface="Arial" pitchFamily="34" charset="0"/>
                        <a:ea typeface="+mn-ea"/>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396402">
                <a:tc>
                  <a:txBody>
                    <a:bodyPr/>
                    <a:lstStyle/>
                    <a:p>
                      <a:pPr>
                        <a:spcAft>
                          <a:spcPts val="0"/>
                        </a:spcAft>
                      </a:pPr>
                      <a:r>
                        <a:rPr lang="en-US" sz="1200" dirty="0">
                          <a:solidFill>
                            <a:schemeClr val="bg1"/>
                          </a:solidFill>
                          <a:latin typeface="Arial" pitchFamily="34" charset="0"/>
                          <a:ea typeface="PMingLiU"/>
                          <a:cs typeface="Arial" pitchFamily="34" charset="0"/>
                        </a:rPr>
                        <a:t>ZFA-00245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DynCRMCAL</a:t>
                      </a:r>
                      <a:r>
                        <a:rPr lang="en-US" sz="1200" dirty="0">
                          <a:solidFill>
                            <a:schemeClr val="bg1"/>
                          </a:solidFill>
                          <a:latin typeface="Arial" pitchFamily="34" charset="0"/>
                          <a:ea typeface="PMingLiU"/>
                          <a:cs typeface="Arial" pitchFamily="34" charset="0"/>
                        </a:rPr>
                        <a:t> ALNG </a:t>
                      </a:r>
                      <a:r>
                        <a:rPr lang="en-US" sz="1200" dirty="0" err="1">
                          <a:solidFill>
                            <a:schemeClr val="bg1"/>
                          </a:solidFill>
                          <a:latin typeface="Arial" pitchFamily="34" charset="0"/>
                          <a:ea typeface="PMingLiU"/>
                          <a:cs typeface="Arial" pitchFamily="34" charset="0"/>
                        </a:rPr>
                        <a:t>LicSAPk</a:t>
                      </a:r>
                      <a:r>
                        <a:rPr lang="en-US" sz="1200" dirty="0">
                          <a:solidFill>
                            <a:schemeClr val="bg1"/>
                          </a:solidFill>
                          <a:latin typeface="Arial" pitchFamily="34" charset="0"/>
                          <a:ea typeface="PMingLiU"/>
                          <a:cs typeface="Arial" pitchFamily="34" charset="0"/>
                        </a:rPr>
                        <a:t> MVL </a:t>
                      </a:r>
                      <a:r>
                        <a:rPr lang="en-US" sz="1200" dirty="0" err="1">
                          <a:solidFill>
                            <a:schemeClr val="bg1"/>
                          </a:solidFill>
                          <a:latin typeface="Arial" pitchFamily="34" charset="0"/>
                          <a:ea typeface="PMingLiU"/>
                          <a:cs typeface="Arial" pitchFamily="34" charset="0"/>
                        </a:rPr>
                        <a:t>DvcCAL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dirty="0">
                          <a:solidFill>
                            <a:schemeClr val="bg1"/>
                          </a:solidFill>
                          <a:latin typeface="Arial" pitchFamily="34" charset="0"/>
                          <a:ea typeface="PMingLiU"/>
                          <a:cs typeface="Arial" pitchFamily="34" charset="0"/>
                        </a:rPr>
                        <a:t>QYA-00206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DynCRMAddtvCAL</a:t>
                      </a:r>
                      <a:r>
                        <a:rPr lang="en-US" sz="1200" dirty="0">
                          <a:solidFill>
                            <a:schemeClr val="bg1"/>
                          </a:solidFill>
                          <a:latin typeface="Arial" pitchFamily="34" charset="0"/>
                          <a:ea typeface="PMingLiU"/>
                          <a:cs typeface="Arial" pitchFamily="34" charset="0"/>
                        </a:rPr>
                        <a:t> ALNG </a:t>
                      </a:r>
                      <a:r>
                        <a:rPr lang="en-US" sz="1200" dirty="0" err="1">
                          <a:solidFill>
                            <a:schemeClr val="bg1"/>
                          </a:solidFill>
                          <a:latin typeface="Arial" pitchFamily="34" charset="0"/>
                          <a:ea typeface="PMingLiU"/>
                          <a:cs typeface="Arial" pitchFamily="34" charset="0"/>
                        </a:rPr>
                        <a:t>LicSAPk</a:t>
                      </a:r>
                      <a:r>
                        <a:rPr lang="en-US" sz="1200" dirty="0">
                          <a:solidFill>
                            <a:schemeClr val="bg1"/>
                          </a:solidFill>
                          <a:latin typeface="Arial" pitchFamily="34" charset="0"/>
                          <a:ea typeface="PMingLiU"/>
                          <a:cs typeface="Arial" pitchFamily="34" charset="0"/>
                        </a:rPr>
                        <a:t> MVL </a:t>
                      </a:r>
                      <a:r>
                        <a:rPr lang="en-US" sz="1200" dirty="0" err="1">
                          <a:solidFill>
                            <a:schemeClr val="bg1"/>
                          </a:solidFill>
                          <a:latin typeface="Arial" pitchFamily="34" charset="0"/>
                          <a:ea typeface="PMingLiU"/>
                          <a:cs typeface="Arial" pitchFamily="34" charset="0"/>
                        </a:rPr>
                        <a:t>DvcCAL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a:solidFill>
                            <a:schemeClr val="bg1"/>
                          </a:solidFill>
                          <a:latin typeface="Arial" pitchFamily="34" charset="0"/>
                          <a:ea typeface="PMingLiU"/>
                          <a:cs typeface="Arial" pitchFamily="34" charset="0"/>
                        </a:rPr>
                        <a:t>QYA-00222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DynCRMAddtvCAL</a:t>
                      </a:r>
                      <a:r>
                        <a:rPr lang="en-US" sz="1200" dirty="0">
                          <a:solidFill>
                            <a:schemeClr val="bg1"/>
                          </a:solidFill>
                          <a:latin typeface="Arial" pitchFamily="34" charset="0"/>
                          <a:ea typeface="PMingLiU"/>
                          <a:cs typeface="Arial" pitchFamily="34" charset="0"/>
                        </a:rPr>
                        <a:t> ALNG </a:t>
                      </a:r>
                      <a:r>
                        <a:rPr lang="en-US" sz="1200" dirty="0" err="1">
                          <a:solidFill>
                            <a:schemeClr val="bg1"/>
                          </a:solidFill>
                          <a:latin typeface="Arial" pitchFamily="34" charset="0"/>
                          <a:ea typeface="PMingLiU"/>
                          <a:cs typeface="Arial" pitchFamily="34" charset="0"/>
                        </a:rPr>
                        <a:t>LicSAPk</a:t>
                      </a:r>
                      <a:r>
                        <a:rPr lang="en-US" sz="1200" dirty="0">
                          <a:solidFill>
                            <a:schemeClr val="bg1"/>
                          </a:solidFill>
                          <a:latin typeface="Arial" pitchFamily="34" charset="0"/>
                          <a:ea typeface="PMingLiU"/>
                          <a:cs typeface="Arial" pitchFamily="34" charset="0"/>
                        </a:rPr>
                        <a:t> MVL </a:t>
                      </a:r>
                      <a:r>
                        <a:rPr lang="en-US" sz="1200" dirty="0" err="1">
                          <a:solidFill>
                            <a:schemeClr val="bg1"/>
                          </a:solidFill>
                          <a:latin typeface="Arial" pitchFamily="34" charset="0"/>
                          <a:ea typeface="PMingLiU"/>
                          <a:cs typeface="Arial" pitchFamily="34" charset="0"/>
                        </a:rPr>
                        <a:t>UsrCAL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a:solidFill>
                            <a:schemeClr val="bg1"/>
                          </a:solidFill>
                          <a:latin typeface="Arial" pitchFamily="34" charset="0"/>
                          <a:ea typeface="PMingLiU"/>
                          <a:cs typeface="Arial" pitchFamily="34" charset="0"/>
                        </a:rPr>
                        <a:t>ZFA-00221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DynCRMCAL</a:t>
                      </a:r>
                      <a:r>
                        <a:rPr lang="en-US" sz="1200" dirty="0">
                          <a:solidFill>
                            <a:schemeClr val="bg1"/>
                          </a:solidFill>
                          <a:latin typeface="Arial" pitchFamily="34" charset="0"/>
                          <a:ea typeface="PMingLiU"/>
                          <a:cs typeface="Arial" pitchFamily="34" charset="0"/>
                        </a:rPr>
                        <a:t> ALNG SA MVL </a:t>
                      </a:r>
                      <a:r>
                        <a:rPr lang="en-US" sz="1200" dirty="0" err="1">
                          <a:solidFill>
                            <a:schemeClr val="bg1"/>
                          </a:solidFill>
                          <a:latin typeface="Arial" pitchFamily="34" charset="0"/>
                          <a:ea typeface="PMingLiU"/>
                          <a:cs typeface="Arial" pitchFamily="34" charset="0"/>
                        </a:rPr>
                        <a:t>UsrCAL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a:solidFill>
                            <a:schemeClr val="bg1"/>
                          </a:solidFill>
                          <a:latin typeface="Arial" pitchFamily="34" charset="0"/>
                          <a:ea typeface="PMingLiU"/>
                          <a:cs typeface="Arial" pitchFamily="34" charset="0"/>
                        </a:rPr>
                        <a:t>ZFA-00229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DynCRMCAL</a:t>
                      </a:r>
                      <a:r>
                        <a:rPr lang="en-US" sz="1200" dirty="0">
                          <a:solidFill>
                            <a:schemeClr val="bg1"/>
                          </a:solidFill>
                          <a:latin typeface="Arial" pitchFamily="34" charset="0"/>
                          <a:ea typeface="PMingLiU"/>
                          <a:cs typeface="Arial" pitchFamily="34" charset="0"/>
                        </a:rPr>
                        <a:t> ALNG SA MVL </a:t>
                      </a:r>
                      <a:r>
                        <a:rPr lang="en-US" sz="1200" dirty="0" err="1">
                          <a:solidFill>
                            <a:schemeClr val="bg1"/>
                          </a:solidFill>
                          <a:latin typeface="Arial" pitchFamily="34" charset="0"/>
                          <a:ea typeface="PMingLiU"/>
                          <a:cs typeface="Arial" pitchFamily="34" charset="0"/>
                        </a:rPr>
                        <a:t>DvcCAL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a:solidFill>
                            <a:schemeClr val="bg1"/>
                          </a:solidFill>
                          <a:latin typeface="Arial" pitchFamily="34" charset="0"/>
                          <a:ea typeface="PMingLiU"/>
                          <a:cs typeface="Arial" pitchFamily="34" charset="0"/>
                        </a:rPr>
                        <a:t>QYA-00226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DynCRMAddtvCAL</a:t>
                      </a:r>
                      <a:r>
                        <a:rPr lang="en-US" sz="1200" dirty="0">
                          <a:solidFill>
                            <a:schemeClr val="bg1"/>
                          </a:solidFill>
                          <a:latin typeface="Arial" pitchFamily="34" charset="0"/>
                          <a:ea typeface="PMingLiU"/>
                          <a:cs typeface="Arial" pitchFamily="34" charset="0"/>
                        </a:rPr>
                        <a:t> ALNG SA MVL </a:t>
                      </a:r>
                      <a:r>
                        <a:rPr lang="en-US" sz="1200" dirty="0" err="1">
                          <a:solidFill>
                            <a:schemeClr val="bg1"/>
                          </a:solidFill>
                          <a:latin typeface="Arial" pitchFamily="34" charset="0"/>
                          <a:ea typeface="PMingLiU"/>
                          <a:cs typeface="Arial" pitchFamily="34" charset="0"/>
                        </a:rPr>
                        <a:t>DvcCAL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396402">
                <a:tc>
                  <a:txBody>
                    <a:bodyPr/>
                    <a:lstStyle/>
                    <a:p>
                      <a:pPr>
                        <a:spcAft>
                          <a:spcPts val="0"/>
                        </a:spcAft>
                      </a:pPr>
                      <a:r>
                        <a:rPr lang="en-US" sz="1200">
                          <a:solidFill>
                            <a:schemeClr val="bg1"/>
                          </a:solidFill>
                          <a:latin typeface="Arial" pitchFamily="34" charset="0"/>
                          <a:ea typeface="PMingLiU"/>
                          <a:cs typeface="Arial" pitchFamily="34" charset="0"/>
                        </a:rPr>
                        <a:t>QYA-00230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spcAft>
                          <a:spcPts val="0"/>
                        </a:spcAft>
                      </a:pPr>
                      <a:r>
                        <a:rPr lang="en-US" sz="1200" dirty="0" err="1">
                          <a:solidFill>
                            <a:schemeClr val="bg1"/>
                          </a:solidFill>
                          <a:latin typeface="Arial" pitchFamily="34" charset="0"/>
                          <a:ea typeface="PMingLiU"/>
                          <a:cs typeface="Arial" pitchFamily="34" charset="0"/>
                        </a:rPr>
                        <a:t>DynCRMAddtvCAL</a:t>
                      </a:r>
                      <a:r>
                        <a:rPr lang="en-US" sz="1200" dirty="0">
                          <a:solidFill>
                            <a:schemeClr val="bg1"/>
                          </a:solidFill>
                          <a:latin typeface="Arial" pitchFamily="34" charset="0"/>
                          <a:ea typeface="PMingLiU"/>
                          <a:cs typeface="Arial" pitchFamily="34" charset="0"/>
                        </a:rPr>
                        <a:t> ALNG SA MVL </a:t>
                      </a:r>
                      <a:r>
                        <a:rPr lang="en-US" sz="1200" dirty="0" err="1">
                          <a:solidFill>
                            <a:schemeClr val="bg1"/>
                          </a:solidFill>
                          <a:latin typeface="Arial" pitchFamily="34" charset="0"/>
                          <a:ea typeface="PMingLiU"/>
                          <a:cs typeface="Arial" pitchFamily="34" charset="0"/>
                        </a:rPr>
                        <a:t>UsrCAL</a:t>
                      </a:r>
                      <a:endParaRPr lang="en-US" sz="1200" dirty="0">
                        <a:solidFill>
                          <a:schemeClr val="bg1"/>
                        </a:solidFill>
                        <a:latin typeface="Arial" pitchFamily="34" charset="0"/>
                        <a:ea typeface="PMingLiU"/>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vMerge="1">
                  <a:txBody>
                    <a:bodyPr/>
                    <a:lstStyle/>
                    <a:p>
                      <a:endParaRPr lang="en-IE"/>
                    </a:p>
                  </a:txBody>
                  <a:tcPr/>
                </a:tc>
                <a:tc vMerge="1">
                  <a:txBody>
                    <a:bodyPr/>
                    <a:lstStyle/>
                    <a:p>
                      <a:endParaRPr lang="en-IE"/>
                    </a:p>
                  </a:txBody>
                  <a:tcPr/>
                </a:tc>
              </a:tr>
              <a:tr h="438874">
                <a:tc>
                  <a:txBody>
                    <a:bodyPr/>
                    <a:lstStyle/>
                    <a:p>
                      <a:pPr algn="ctr"/>
                      <a:r>
                        <a:rPr lang="en-IE" sz="1200" dirty="0" smtClean="0">
                          <a:solidFill>
                            <a:schemeClr val="bg1"/>
                          </a:solidFill>
                          <a:latin typeface="Arial" pitchFamily="34" charset="0"/>
                          <a:cs typeface="Arial" pitchFamily="34" charset="0"/>
                        </a:rPr>
                        <a:t>DSD-00001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1200" dirty="0" err="1" smtClean="0">
                          <a:solidFill>
                            <a:schemeClr val="bg1"/>
                          </a:solidFill>
                          <a:latin typeface="Arial" pitchFamily="34" charset="0"/>
                          <a:cs typeface="Arial" pitchFamily="34" charset="0"/>
                        </a:rPr>
                        <a:t>DynCRMOnln</a:t>
                      </a:r>
                      <a:r>
                        <a:rPr lang="en-IE" sz="1200" dirty="0" smtClean="0">
                          <a:solidFill>
                            <a:schemeClr val="bg1"/>
                          </a:solidFill>
                          <a:latin typeface="Arial" pitchFamily="34" charset="0"/>
                          <a:cs typeface="Arial" pitchFamily="34" charset="0"/>
                        </a:rPr>
                        <a:t> ALNG </a:t>
                      </a:r>
                      <a:r>
                        <a:rPr lang="en-IE" sz="1200" dirty="0" err="1" smtClean="0">
                          <a:solidFill>
                            <a:schemeClr val="bg1"/>
                          </a:solidFill>
                          <a:latin typeface="Arial" pitchFamily="34" charset="0"/>
                          <a:cs typeface="Arial" pitchFamily="34" charset="0"/>
                        </a:rPr>
                        <a:t>SubsVL</a:t>
                      </a:r>
                      <a:r>
                        <a:rPr lang="en-IE" sz="1200" dirty="0" smtClean="0">
                          <a:solidFill>
                            <a:schemeClr val="bg1"/>
                          </a:solidFill>
                          <a:latin typeface="Arial" pitchFamily="34" charset="0"/>
                          <a:cs typeface="Arial" pitchFamily="34" charset="0"/>
                        </a:rPr>
                        <a:t> MVL </a:t>
                      </a:r>
                      <a:r>
                        <a:rPr lang="en-IE" sz="1200" dirty="0" err="1" smtClean="0">
                          <a:solidFill>
                            <a:schemeClr val="bg1"/>
                          </a:solidFill>
                          <a:latin typeface="Arial" pitchFamily="34" charset="0"/>
                          <a:cs typeface="Arial" pitchFamily="34" charset="0"/>
                        </a:rPr>
                        <a:t>PerUsr</a:t>
                      </a:r>
                      <a:r>
                        <a:rPr lang="en-IE" sz="1200" dirty="0" smtClean="0">
                          <a:solidFill>
                            <a:schemeClr val="bg1"/>
                          </a:solidFill>
                          <a:latin typeface="Arial" pitchFamily="34" charset="0"/>
                          <a:cs typeface="Arial"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c rowSpan="2">
                  <a:txBody>
                    <a:bodyPr/>
                    <a:lstStyle/>
                    <a:p>
                      <a:pPr algn="ctr"/>
                      <a:r>
                        <a:rPr lang="en-US" sz="1200" kern="1200" dirty="0" smtClean="0">
                          <a:solidFill>
                            <a:schemeClr val="bg1"/>
                          </a:solidFill>
                          <a:latin typeface="Arial" pitchFamily="34" charset="0"/>
                          <a:cs typeface="Arial" pitchFamily="34" charset="0"/>
                        </a:rPr>
                        <a:t>DSD-00003</a:t>
                      </a:r>
                      <a:endParaRPr lang="en-IE" sz="1200" dirty="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bg1"/>
                          </a:solidFill>
                          <a:latin typeface="Arial" pitchFamily="34" charset="0"/>
                          <a:cs typeface="Arial" pitchFamily="34" charset="0"/>
                        </a:rPr>
                        <a:t>DynCRMOnln</a:t>
                      </a:r>
                      <a:r>
                        <a:rPr lang="en-US" sz="1200" kern="1200" dirty="0" smtClean="0">
                          <a:solidFill>
                            <a:schemeClr val="bg1"/>
                          </a:solidFill>
                          <a:latin typeface="Arial" pitchFamily="34" charset="0"/>
                          <a:cs typeface="Arial" pitchFamily="34" charset="0"/>
                        </a:rPr>
                        <a:t> ALNG </a:t>
                      </a:r>
                      <a:r>
                        <a:rPr lang="en-US" sz="1200" kern="1200" dirty="0" err="1" smtClean="0">
                          <a:solidFill>
                            <a:schemeClr val="bg1"/>
                          </a:solidFill>
                          <a:latin typeface="Arial" pitchFamily="34" charset="0"/>
                          <a:cs typeface="Arial" pitchFamily="34" charset="0"/>
                        </a:rPr>
                        <a:t>SubsVL</a:t>
                      </a:r>
                      <a:r>
                        <a:rPr lang="en-US" sz="1200" kern="1200" dirty="0" smtClean="0">
                          <a:solidFill>
                            <a:schemeClr val="bg1"/>
                          </a:solidFill>
                          <a:latin typeface="Arial" pitchFamily="34" charset="0"/>
                          <a:cs typeface="Arial" pitchFamily="34" charset="0"/>
                        </a:rPr>
                        <a:t> MVL </a:t>
                      </a:r>
                      <a:r>
                        <a:rPr lang="en-US" sz="1200" kern="1200" dirty="0" err="1" smtClean="0">
                          <a:solidFill>
                            <a:schemeClr val="bg1"/>
                          </a:solidFill>
                          <a:latin typeface="Arial" pitchFamily="34" charset="0"/>
                          <a:cs typeface="Arial" pitchFamily="34" charset="0"/>
                        </a:rPr>
                        <a:t>AddOn</a:t>
                      </a:r>
                      <a:r>
                        <a:rPr lang="en-US" sz="1200" kern="1200" dirty="0" smtClean="0">
                          <a:solidFill>
                            <a:schemeClr val="bg1"/>
                          </a:solidFill>
                          <a:latin typeface="Arial" pitchFamily="34" charset="0"/>
                          <a:cs typeface="Arial" pitchFamily="34" charset="0"/>
                        </a:rPr>
                        <a:t> </a:t>
                      </a:r>
                      <a:r>
                        <a:rPr lang="en-US" sz="1200" kern="1200" dirty="0" err="1" smtClean="0">
                          <a:solidFill>
                            <a:schemeClr val="bg1"/>
                          </a:solidFill>
                          <a:latin typeface="Arial" pitchFamily="34" charset="0"/>
                          <a:cs typeface="Arial" pitchFamily="34" charset="0"/>
                        </a:rPr>
                        <a:t>XtraStorage</a:t>
                      </a: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r>
              <a:tr h="4858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Arial" pitchFamily="34" charset="0"/>
                          <a:cs typeface="Arial" pitchFamily="34" charset="0"/>
                        </a:rPr>
                        <a:t>DSD-00002</a:t>
                      </a: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1200" dirty="0" err="1" smtClean="0">
                          <a:solidFill>
                            <a:schemeClr val="bg1"/>
                          </a:solidFill>
                          <a:latin typeface="Arial" pitchFamily="34" charset="0"/>
                          <a:cs typeface="Arial" pitchFamily="34" charset="0"/>
                        </a:rPr>
                        <a:t>DynCRMOnln</a:t>
                      </a:r>
                      <a:r>
                        <a:rPr lang="en-IE" sz="1200" dirty="0" smtClean="0">
                          <a:solidFill>
                            <a:schemeClr val="bg1"/>
                          </a:solidFill>
                          <a:latin typeface="Arial" pitchFamily="34" charset="0"/>
                          <a:cs typeface="Arial" pitchFamily="34" charset="0"/>
                        </a:rPr>
                        <a:t> ALNG </a:t>
                      </a:r>
                      <a:r>
                        <a:rPr lang="en-IE" sz="1200" dirty="0" err="1" smtClean="0">
                          <a:solidFill>
                            <a:schemeClr val="bg1"/>
                          </a:solidFill>
                          <a:latin typeface="Arial" pitchFamily="34" charset="0"/>
                          <a:cs typeface="Arial" pitchFamily="34" charset="0"/>
                        </a:rPr>
                        <a:t>SubsVL</a:t>
                      </a:r>
                      <a:r>
                        <a:rPr lang="en-IE" sz="1200" dirty="0" smtClean="0">
                          <a:solidFill>
                            <a:schemeClr val="bg1"/>
                          </a:solidFill>
                          <a:latin typeface="Arial" pitchFamily="34" charset="0"/>
                          <a:cs typeface="Arial" pitchFamily="34" charset="0"/>
                        </a:rPr>
                        <a:t> MVL </a:t>
                      </a:r>
                      <a:r>
                        <a:rPr lang="en-IE" sz="1200" dirty="0" err="1" smtClean="0">
                          <a:solidFill>
                            <a:schemeClr val="bg1"/>
                          </a:solidFill>
                          <a:latin typeface="Arial" pitchFamily="34" charset="0"/>
                          <a:cs typeface="Arial" pitchFamily="34" charset="0"/>
                        </a:rPr>
                        <a:t>PerUsr</a:t>
                      </a:r>
                      <a:r>
                        <a:rPr lang="en-IE" sz="1200" dirty="0" smtClean="0">
                          <a:solidFill>
                            <a:schemeClr val="bg1"/>
                          </a:solidFill>
                          <a:latin typeface="Arial" pitchFamily="34" charset="0"/>
                          <a:cs typeface="Arial" pitchFamily="34" charset="0"/>
                        </a:rPr>
                        <a:t> </a:t>
                      </a:r>
                      <a:r>
                        <a:rPr lang="en-IE" sz="1200" dirty="0" err="1" smtClean="0">
                          <a:solidFill>
                            <a:schemeClr val="bg1"/>
                          </a:solidFill>
                          <a:latin typeface="Arial" pitchFamily="34" charset="0"/>
                          <a:cs typeface="Arial" pitchFamily="34" charset="0"/>
                        </a:rPr>
                        <a:t>forSA</a:t>
                      </a:r>
                      <a:endParaRPr lang="en-IE" sz="1200" dirty="0" smtClean="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800D"/>
                    </a:solidFill>
                  </a:tcPr>
                </a:tc>
                <a:tc vMerge="1">
                  <a:txBody>
                    <a:bodyPr/>
                    <a:lstStyle/>
                    <a:p>
                      <a:endParaRPr lang="en-IE"/>
                    </a:p>
                  </a:txBody>
                  <a:tcPr/>
                </a:tc>
                <a:tc vMerge="1">
                  <a:txBody>
                    <a:bodyPr/>
                    <a:lstStyle/>
                    <a:p>
                      <a:endParaRPr lang="en-IE"/>
                    </a:p>
                  </a:txBody>
                  <a:tcPr/>
                </a:tc>
              </a:tr>
            </a:tbl>
          </a:graphicData>
        </a:graphic>
      </p:graphicFrame>
      <p:sp>
        <p:nvSpPr>
          <p:cNvPr id="3" name="Title 1"/>
          <p:cNvSpPr>
            <a:spLocks noGrp="1"/>
          </p:cNvSpPr>
          <p:nvPr>
            <p:ph type="title"/>
          </p:nvPr>
        </p:nvSpPr>
        <p:spPr/>
        <p:txBody>
          <a:bodyPr/>
          <a:lstStyle/>
          <a:p>
            <a:r>
              <a:rPr lang="en-IE" dirty="0" smtClean="0"/>
              <a:t>CRM Online SKUs for EA &amp; CASA</a:t>
            </a:r>
            <a:endParaRPr lang="en-IE"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Diagram 48"/>
          <p:cNvGraphicFramePr/>
          <p:nvPr>
            <p:extLst>
              <p:ext uri="{D42A27DB-BD31-4B8C-83A1-F6EECF244321}">
                <p14:modId xmlns:p14="http://schemas.microsoft.com/office/powerpoint/2010/main" xmlns="" val="3921462761"/>
              </p:ext>
            </p:extLst>
          </p:nvPr>
        </p:nvGraphicFramePr>
        <p:xfrm>
          <a:off x="71406" y="836712"/>
          <a:ext cx="8929718" cy="5124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IE" dirty="0" smtClean="0"/>
              <a:t>Scenario</a:t>
            </a:r>
            <a:endParaRPr lang="en-IE" dirty="0"/>
          </a:p>
        </p:txBody>
      </p:sp>
      <p:grpSp>
        <p:nvGrpSpPr>
          <p:cNvPr id="3" name="Group 55"/>
          <p:cNvGrpSpPr/>
          <p:nvPr/>
        </p:nvGrpSpPr>
        <p:grpSpPr>
          <a:xfrm>
            <a:off x="714348" y="2214554"/>
            <a:ext cx="6143667" cy="3500462"/>
            <a:chOff x="714348" y="2357430"/>
            <a:chExt cx="6143667" cy="3500462"/>
          </a:xfrm>
        </p:grpSpPr>
        <p:cxnSp>
          <p:nvCxnSpPr>
            <p:cNvPr id="29" name="Straight Connector 28"/>
            <p:cNvCxnSpPr/>
            <p:nvPr/>
          </p:nvCxnSpPr>
          <p:spPr>
            <a:xfrm rot="5400000">
              <a:off x="-324000" y="4429132"/>
              <a:ext cx="2857520" cy="0"/>
            </a:xfrm>
            <a:prstGeom prst="line">
              <a:avLst/>
            </a:prstGeom>
            <a:ln w="28575">
              <a:solidFill>
                <a:schemeClr val="accent4">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643042" y="4429132"/>
              <a:ext cx="2857520" cy="0"/>
            </a:xfrm>
            <a:prstGeom prst="line">
              <a:avLst/>
            </a:prstGeom>
            <a:ln w="28575">
              <a:solidFill>
                <a:schemeClr val="accent4">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14348" y="2357430"/>
              <a:ext cx="785818" cy="646331"/>
            </a:xfrm>
            <a:prstGeom prst="rect">
              <a:avLst/>
            </a:prstGeom>
            <a:noFill/>
          </p:spPr>
          <p:txBody>
            <a:bodyPr wrap="square" rtlCol="0">
              <a:spAutoFit/>
            </a:bodyPr>
            <a:lstStyle/>
            <a:p>
              <a:pPr algn="ctr"/>
              <a:r>
                <a:rPr lang="en-IE" b="1" dirty="0" smtClean="0">
                  <a:solidFill>
                    <a:schemeClr val="accent4"/>
                  </a:solidFill>
                  <a:latin typeface="Arial" pitchFamily="34" charset="0"/>
                  <a:cs typeface="Arial" pitchFamily="34" charset="0"/>
                </a:rPr>
                <a:t>Year 1</a:t>
              </a:r>
              <a:endParaRPr lang="en-IE" b="1" dirty="0">
                <a:solidFill>
                  <a:schemeClr val="accent4"/>
                </a:solidFill>
                <a:latin typeface="Arial" pitchFamily="34" charset="0"/>
                <a:cs typeface="Arial" pitchFamily="34" charset="0"/>
              </a:endParaRPr>
            </a:p>
          </p:txBody>
        </p:sp>
        <p:sp>
          <p:nvSpPr>
            <p:cNvPr id="44" name="TextBox 43"/>
            <p:cNvSpPr txBox="1"/>
            <p:nvPr/>
          </p:nvSpPr>
          <p:spPr>
            <a:xfrm>
              <a:off x="2643174" y="2357430"/>
              <a:ext cx="785818" cy="646331"/>
            </a:xfrm>
            <a:prstGeom prst="rect">
              <a:avLst/>
            </a:prstGeom>
            <a:noFill/>
          </p:spPr>
          <p:txBody>
            <a:bodyPr wrap="square" rtlCol="0">
              <a:spAutoFit/>
            </a:bodyPr>
            <a:lstStyle/>
            <a:p>
              <a:pPr algn="ctr"/>
              <a:r>
                <a:rPr lang="en-IE" b="1" dirty="0" smtClean="0">
                  <a:solidFill>
                    <a:schemeClr val="accent4"/>
                  </a:solidFill>
                  <a:latin typeface="Arial" pitchFamily="34" charset="0"/>
                  <a:cs typeface="Arial" pitchFamily="34" charset="0"/>
                </a:rPr>
                <a:t>Year 2</a:t>
              </a:r>
              <a:endParaRPr lang="en-IE" b="1" dirty="0">
                <a:solidFill>
                  <a:schemeClr val="accent4"/>
                </a:solidFill>
                <a:latin typeface="Arial" pitchFamily="34" charset="0"/>
                <a:cs typeface="Arial" pitchFamily="34" charset="0"/>
              </a:endParaRPr>
            </a:p>
          </p:txBody>
        </p:sp>
        <p:sp>
          <p:nvSpPr>
            <p:cNvPr id="45" name="TextBox 44"/>
            <p:cNvSpPr txBox="1"/>
            <p:nvPr/>
          </p:nvSpPr>
          <p:spPr>
            <a:xfrm>
              <a:off x="4643438" y="2357430"/>
              <a:ext cx="785818" cy="646331"/>
            </a:xfrm>
            <a:prstGeom prst="rect">
              <a:avLst/>
            </a:prstGeom>
            <a:noFill/>
          </p:spPr>
          <p:txBody>
            <a:bodyPr wrap="square" rtlCol="0">
              <a:spAutoFit/>
            </a:bodyPr>
            <a:lstStyle/>
            <a:p>
              <a:pPr algn="ctr"/>
              <a:r>
                <a:rPr lang="en-IE" b="1" dirty="0" smtClean="0">
                  <a:solidFill>
                    <a:schemeClr val="accent4"/>
                  </a:solidFill>
                  <a:latin typeface="Arial" pitchFamily="34" charset="0"/>
                  <a:cs typeface="Arial" pitchFamily="34" charset="0"/>
                </a:rPr>
                <a:t>Year 3</a:t>
              </a:r>
              <a:endParaRPr lang="en-IE" b="1" dirty="0">
                <a:solidFill>
                  <a:schemeClr val="accent4"/>
                </a:solidFill>
                <a:latin typeface="Arial" pitchFamily="34" charset="0"/>
                <a:cs typeface="Arial" pitchFamily="34" charset="0"/>
              </a:endParaRPr>
            </a:p>
          </p:txBody>
        </p:sp>
        <p:cxnSp>
          <p:nvCxnSpPr>
            <p:cNvPr id="47" name="Straight Connector 46"/>
            <p:cNvCxnSpPr/>
            <p:nvPr/>
          </p:nvCxnSpPr>
          <p:spPr>
            <a:xfrm rot="5400000">
              <a:off x="3643305" y="4429132"/>
              <a:ext cx="2857520" cy="0"/>
            </a:xfrm>
            <a:prstGeom prst="line">
              <a:avLst/>
            </a:prstGeom>
            <a:ln w="28575">
              <a:solidFill>
                <a:schemeClr val="accent4">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5429255" y="4429132"/>
              <a:ext cx="2857520" cy="0"/>
            </a:xfrm>
            <a:prstGeom prst="line">
              <a:avLst/>
            </a:prstGeom>
            <a:ln w="28575">
              <a:solidFill>
                <a:schemeClr val="accent4">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 name="Group 25"/>
          <p:cNvGrpSpPr/>
          <p:nvPr/>
        </p:nvGrpSpPr>
        <p:grpSpPr>
          <a:xfrm>
            <a:off x="1357290" y="3071810"/>
            <a:ext cx="6929486" cy="2359042"/>
            <a:chOff x="1357290" y="2285992"/>
            <a:chExt cx="6929486" cy="2359042"/>
          </a:xfrm>
        </p:grpSpPr>
        <p:grpSp>
          <p:nvGrpSpPr>
            <p:cNvPr id="5" name="Group 20"/>
            <p:cNvGrpSpPr/>
            <p:nvPr/>
          </p:nvGrpSpPr>
          <p:grpSpPr>
            <a:xfrm>
              <a:off x="1458016" y="2285992"/>
              <a:ext cx="5400000" cy="2359042"/>
              <a:chOff x="1529454" y="2285992"/>
              <a:chExt cx="5400000" cy="2359042"/>
            </a:xfrm>
            <a:solidFill>
              <a:schemeClr val="tx2">
                <a:lumMod val="20000"/>
                <a:lumOff val="80000"/>
              </a:schemeClr>
            </a:solidFill>
          </p:grpSpPr>
          <p:sp>
            <p:nvSpPr>
              <p:cNvPr id="14" name="Rectangle 13"/>
              <p:cNvSpPr/>
              <p:nvPr/>
            </p:nvSpPr>
            <p:spPr>
              <a:xfrm>
                <a:off x="2030356" y="2285992"/>
                <a:ext cx="184731" cy="523220"/>
              </a:xfrm>
              <a:prstGeom prst="rect">
                <a:avLst/>
              </a:prstGeom>
              <a:noFill/>
            </p:spPr>
            <p:txBody>
              <a:bodyPr wrap="none" lIns="91440" tIns="45720" rIns="91440" bIns="45720">
                <a:spAutoFit/>
              </a:bodyPr>
              <a:lstStyle/>
              <a:p>
                <a:endParaRPr lang="en-US" sz="2800" b="1" dirty="0">
                  <a:ln w="10541" cmpd="sng">
                    <a:solidFill>
                      <a:schemeClr val="accent1">
                        <a:shade val="88000"/>
                        <a:satMod val="110000"/>
                      </a:schemeClr>
                    </a:solidFill>
                    <a:prstDash val="solid"/>
                  </a:ln>
                  <a:solidFill>
                    <a:schemeClr val="tx2"/>
                  </a:solidFill>
                  <a:latin typeface="Arial" pitchFamily="34" charset="0"/>
                  <a:cs typeface="Arial" pitchFamily="34" charset="0"/>
                </a:endParaRPr>
              </a:p>
            </p:txBody>
          </p:sp>
          <p:sp>
            <p:nvSpPr>
              <p:cNvPr id="18" name="Rectangle 17"/>
              <p:cNvSpPr/>
              <p:nvPr/>
            </p:nvSpPr>
            <p:spPr>
              <a:xfrm>
                <a:off x="4214810" y="4120226"/>
                <a:ext cx="184731" cy="5232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endParaRPr lang="en-US" sz="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cxnSp>
            <p:nvCxnSpPr>
              <p:cNvPr id="15" name="Straight Arrow Connector 14"/>
              <p:cNvCxnSpPr/>
              <p:nvPr/>
            </p:nvCxnSpPr>
            <p:spPr>
              <a:xfrm>
                <a:off x="2033454" y="3905912"/>
                <a:ext cx="4896000" cy="1588"/>
              </a:xfrm>
              <a:prstGeom prst="straightConnector1">
                <a:avLst/>
              </a:prstGeom>
              <a:grpFill/>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3714744" y="4643446"/>
                <a:ext cx="3203438"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529454" y="3214686"/>
                <a:ext cx="5400000" cy="1588"/>
              </a:xfrm>
              <a:prstGeom prst="straightConnector1">
                <a:avLst/>
              </a:prstGeom>
              <a:grpFill/>
              <a:ln>
                <a:tailEnd type="arrow"/>
              </a:ln>
            </p:spPr>
            <p:style>
              <a:lnRef idx="3">
                <a:schemeClr val="accent1"/>
              </a:lnRef>
              <a:fillRef idx="0">
                <a:schemeClr val="accent1"/>
              </a:fillRef>
              <a:effectRef idx="2">
                <a:schemeClr val="accent1"/>
              </a:effectRef>
              <a:fontRef idx="minor">
                <a:schemeClr val="tx1"/>
              </a:fontRef>
            </p:style>
          </p:cxnSp>
        </p:grpSp>
        <p:sp>
          <p:nvSpPr>
            <p:cNvPr id="23" name="Rectangle 22"/>
            <p:cNvSpPr/>
            <p:nvPr/>
          </p:nvSpPr>
          <p:spPr>
            <a:xfrm>
              <a:off x="1357290" y="2285992"/>
              <a:ext cx="5643586" cy="830997"/>
            </a:xfrm>
            <a:prstGeom prst="rect">
              <a:avLst/>
            </a:prstGeom>
          </p:spPr>
          <p:txBody>
            <a:bodyPr wrap="square">
              <a:spAutoFit/>
            </a:bodyPr>
            <a:lstStyle/>
            <a:p>
              <a:r>
                <a:rPr lang="en-IE" sz="2400" b="1" dirty="0" smtClean="0">
                  <a:solidFill>
                    <a:schemeClr val="tx2"/>
                  </a:solidFill>
                  <a:latin typeface="Arial" pitchFamily="34" charset="0"/>
                  <a:cs typeface="Arial" pitchFamily="34" charset="0"/>
                </a:rPr>
                <a:t>CRM Online Discount SKU x 100</a:t>
              </a:r>
            </a:p>
            <a:p>
              <a:r>
                <a:rPr lang="en-IE" sz="2400" b="1" dirty="0" smtClean="0">
                  <a:solidFill>
                    <a:schemeClr val="accent1">
                      <a:lumMod val="75000"/>
                    </a:schemeClr>
                  </a:solidFill>
                  <a:latin typeface="Arial" pitchFamily="34" charset="0"/>
                  <a:cs typeface="Arial" pitchFamily="34" charset="0"/>
                </a:rPr>
                <a:t>CRM Online Full SKU x 50</a:t>
              </a:r>
              <a:endParaRPr lang="en-IE" sz="2400" b="1" dirty="0">
                <a:solidFill>
                  <a:schemeClr val="accent1">
                    <a:lumMod val="75000"/>
                  </a:schemeClr>
                </a:solidFill>
                <a:latin typeface="Arial" pitchFamily="34" charset="0"/>
                <a:cs typeface="Arial" pitchFamily="34" charset="0"/>
              </a:endParaRPr>
            </a:p>
          </p:txBody>
        </p:sp>
        <p:sp>
          <p:nvSpPr>
            <p:cNvPr id="24" name="Rectangle 23"/>
            <p:cNvSpPr/>
            <p:nvPr/>
          </p:nvSpPr>
          <p:spPr>
            <a:xfrm>
              <a:off x="1857356" y="3395963"/>
              <a:ext cx="3977371" cy="461665"/>
            </a:xfrm>
            <a:prstGeom prst="rect">
              <a:avLst/>
            </a:prstGeom>
          </p:spPr>
          <p:txBody>
            <a:bodyPr wrap="none">
              <a:spAutoFit/>
            </a:bodyPr>
            <a:lstStyle/>
            <a:p>
              <a:r>
                <a:rPr lang="en-IE" sz="2400" b="1" dirty="0" smtClean="0">
                  <a:solidFill>
                    <a:schemeClr val="accent1">
                      <a:lumMod val="75000"/>
                    </a:schemeClr>
                  </a:solidFill>
                  <a:latin typeface="Arial" pitchFamily="34" charset="0"/>
                  <a:cs typeface="Arial" pitchFamily="34" charset="0"/>
                </a:rPr>
                <a:t>CRM Online Full SKU x 20</a:t>
              </a:r>
              <a:endParaRPr lang="en-IE" sz="2400" b="1" dirty="0">
                <a:solidFill>
                  <a:schemeClr val="accent1">
                    <a:lumMod val="75000"/>
                  </a:schemeClr>
                </a:solidFill>
                <a:latin typeface="Arial" pitchFamily="34" charset="0"/>
                <a:cs typeface="Arial" pitchFamily="34" charset="0"/>
              </a:endParaRPr>
            </a:p>
          </p:txBody>
        </p:sp>
        <p:sp>
          <p:nvSpPr>
            <p:cNvPr id="25" name="Rectangle 24"/>
            <p:cNvSpPr/>
            <p:nvPr/>
          </p:nvSpPr>
          <p:spPr>
            <a:xfrm>
              <a:off x="3536758" y="4110343"/>
              <a:ext cx="4750018" cy="461665"/>
            </a:xfrm>
            <a:prstGeom prst="rect">
              <a:avLst/>
            </a:prstGeom>
          </p:spPr>
          <p:txBody>
            <a:bodyPr wrap="none">
              <a:spAutoFit/>
            </a:bodyPr>
            <a:lstStyle/>
            <a:p>
              <a:r>
                <a:rPr lang="sv-SE" sz="2400" b="1" dirty="0" smtClean="0">
                  <a:solidFill>
                    <a:schemeClr val="tx2">
                      <a:lumMod val="75000"/>
                    </a:schemeClr>
                  </a:solidFill>
                  <a:latin typeface="Arial" pitchFamily="34" charset="0"/>
                  <a:cs typeface="Arial" pitchFamily="34" charset="0"/>
                </a:rPr>
                <a:t>CRM Online Extra Storage SKU</a:t>
              </a:r>
              <a:endParaRPr lang="sv-SE" sz="2400" b="1" dirty="0">
                <a:solidFill>
                  <a:schemeClr val="tx2">
                    <a:lumMod val="75000"/>
                  </a:schemeClr>
                </a:solidFill>
                <a:latin typeface="Arial" pitchFamily="34" charset="0"/>
                <a:cs typeface="Arial" pitchFamily="34" charset="0"/>
              </a:endParaRPr>
            </a:p>
          </p:txBody>
        </p:sp>
      </p:grpSp>
      <p:cxnSp>
        <p:nvCxnSpPr>
          <p:cNvPr id="40" name="Straight Arrow Connector 39"/>
          <p:cNvCxnSpPr/>
          <p:nvPr/>
        </p:nvCxnSpPr>
        <p:spPr>
          <a:xfrm>
            <a:off x="1071538" y="2857496"/>
            <a:ext cx="5786478" cy="1588"/>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69076" y="4007144"/>
            <a:ext cx="1550596" cy="898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Month 6 </a:t>
            </a:r>
            <a:endParaRPr lang="en-IE" dirty="0"/>
          </a:p>
        </p:txBody>
      </p:sp>
      <p:sp>
        <p:nvSpPr>
          <p:cNvPr id="26" name="Right Arrow 25"/>
          <p:cNvSpPr/>
          <p:nvPr/>
        </p:nvSpPr>
        <p:spPr>
          <a:xfrm>
            <a:off x="69076" y="3071809"/>
            <a:ext cx="1320654" cy="830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Month 2 </a:t>
            </a:r>
            <a:endParaRPr lang="en-IE" dirty="0"/>
          </a:p>
        </p:txBody>
      </p:sp>
      <p:sp>
        <p:nvSpPr>
          <p:cNvPr id="27" name="Right Arrow 26"/>
          <p:cNvSpPr/>
          <p:nvPr/>
        </p:nvSpPr>
        <p:spPr>
          <a:xfrm>
            <a:off x="101516" y="4838141"/>
            <a:ext cx="1820632" cy="967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Month 15 </a:t>
            </a:r>
            <a:endParaRPr lang="en-IE" dirty="0"/>
          </a:p>
        </p:txBody>
      </p:sp>
      <p:sp>
        <p:nvSpPr>
          <p:cNvPr id="8" name="Rounded Rectangle 7"/>
          <p:cNvSpPr/>
          <p:nvPr/>
        </p:nvSpPr>
        <p:spPr>
          <a:xfrm>
            <a:off x="6343244" y="2686909"/>
            <a:ext cx="2699792" cy="1055608"/>
          </a:xfrm>
          <a:prstGeom prst="round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indent="-228600">
              <a:buFont typeface="+mj-lt"/>
              <a:buNone/>
            </a:pPr>
            <a:r>
              <a:rPr lang="en-IE" sz="1400" dirty="0" smtClean="0"/>
              <a:t>Rule</a:t>
            </a:r>
            <a:r>
              <a:rPr lang="en-IE" sz="1400" dirty="0"/>
              <a:t>: Number of Online Discounted SKUs must be equal or less than On-Premise SKUs.</a:t>
            </a:r>
          </a:p>
        </p:txBody>
      </p:sp>
      <p:sp>
        <p:nvSpPr>
          <p:cNvPr id="28" name="Rounded Rectangle 27"/>
          <p:cNvSpPr/>
          <p:nvPr/>
        </p:nvSpPr>
        <p:spPr>
          <a:xfrm>
            <a:off x="6209243" y="3813021"/>
            <a:ext cx="2899396" cy="1055608"/>
          </a:xfrm>
          <a:prstGeom prst="round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indent="-228600"/>
            <a:r>
              <a:rPr lang="en-IE" sz="1400" dirty="0"/>
              <a:t>Rule: Customers can add additional users anytime (as long as the EA / CASA Agreement is active</a:t>
            </a:r>
            <a:r>
              <a:rPr lang="en-IE" sz="1400" dirty="0" smtClean="0"/>
              <a:t>).</a:t>
            </a:r>
            <a:endParaRPr lang="en-IE" sz="1400" dirty="0"/>
          </a:p>
        </p:txBody>
      </p:sp>
      <p:sp>
        <p:nvSpPr>
          <p:cNvPr id="30" name="Rounded Rectangle 29"/>
          <p:cNvSpPr/>
          <p:nvPr/>
        </p:nvSpPr>
        <p:spPr>
          <a:xfrm>
            <a:off x="6201585" y="5457492"/>
            <a:ext cx="2841451" cy="1055608"/>
          </a:xfrm>
          <a:prstGeom prst="round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indent="-228600">
              <a:buFont typeface="+mj-lt"/>
              <a:buNone/>
            </a:pPr>
            <a:r>
              <a:rPr lang="en-IE" sz="1400" dirty="0" smtClean="0"/>
              <a:t>Rule: CRM </a:t>
            </a:r>
            <a:r>
              <a:rPr lang="en-IE" sz="1400" dirty="0"/>
              <a:t>Online Customers can add Extra Storage </a:t>
            </a:r>
            <a:r>
              <a:rPr lang="en-IE" sz="1400" dirty="0" smtClean="0"/>
              <a:t>anytime if they have previously purchased </a:t>
            </a:r>
            <a:r>
              <a:rPr lang="en-IE" sz="1400" u="sng" dirty="0" smtClean="0"/>
              <a:t>CRM Online.   </a:t>
            </a:r>
            <a:endParaRPr lang="en-IE" sz="1400" u="sng" dirty="0"/>
          </a:p>
        </p:txBody>
      </p:sp>
      <p:sp>
        <p:nvSpPr>
          <p:cNvPr id="7" name="Rectangle 6"/>
          <p:cNvSpPr/>
          <p:nvPr/>
        </p:nvSpPr>
        <p:spPr>
          <a:xfrm>
            <a:off x="787616" y="6022776"/>
            <a:ext cx="5047111"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28600" indent="-228600">
              <a:buFont typeface="+mj-lt"/>
              <a:buNone/>
            </a:pPr>
            <a:r>
              <a:rPr lang="en-IE" dirty="0"/>
              <a:t>All Orders end with the EA / CASA Agreement.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000" fill="hold"/>
                                        <p:tgtEl>
                                          <p:spTgt spid="28"/>
                                        </p:tgtEl>
                                        <p:attrNameLst>
                                          <p:attrName>ppt_x</p:attrName>
                                        </p:attrNameLst>
                                      </p:cBhvr>
                                      <p:tavLst>
                                        <p:tav tm="0">
                                          <p:val>
                                            <p:strVal val="0-#ppt_w/2"/>
                                          </p:val>
                                        </p:tav>
                                        <p:tav tm="100000">
                                          <p:val>
                                            <p:strVal val="#ppt_x"/>
                                          </p:val>
                                        </p:tav>
                                      </p:tavLst>
                                    </p:anim>
                                    <p:anim calcmode="lin" valueType="num">
                                      <p:cBhvr additive="base">
                                        <p:cTn id="2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000" fill="hold"/>
                                        <p:tgtEl>
                                          <p:spTgt spid="30"/>
                                        </p:tgtEl>
                                        <p:attrNameLst>
                                          <p:attrName>ppt_x</p:attrName>
                                        </p:attrNameLst>
                                      </p:cBhvr>
                                      <p:tavLst>
                                        <p:tav tm="0">
                                          <p:val>
                                            <p:strVal val="0-#ppt_w/2"/>
                                          </p:val>
                                        </p:tav>
                                        <p:tav tm="100000">
                                          <p:val>
                                            <p:strVal val="#ppt_x"/>
                                          </p:val>
                                        </p:tav>
                                      </p:tavLst>
                                    </p:anim>
                                    <p:anim calcmode="lin" valueType="num">
                                      <p:cBhvr additive="base">
                                        <p:cTn id="38"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P spid="8" grpId="0" animBg="1"/>
      <p:bldP spid="28"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xmlns="" val="507406998"/>
              </p:ext>
            </p:extLst>
          </p:nvPr>
        </p:nvGraphicFramePr>
        <p:xfrm>
          <a:off x="251520" y="836712"/>
          <a:ext cx="8229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IE" dirty="0" smtClean="0"/>
              <a:t>Escalation Process 	</a:t>
            </a:r>
            <a:endParaRPr lang="en-IE" dirty="0"/>
          </a:p>
        </p:txBody>
      </p:sp>
    </p:spTree>
    <p:extLst>
      <p:ext uri="{BB962C8B-B14F-4D97-AF65-F5344CB8AC3E}">
        <p14:creationId xmlns:p14="http://schemas.microsoft.com/office/powerpoint/2010/main" xmlns="" val="876567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AutoNum type="arabicPeriod"/>
            </a:pPr>
            <a:r>
              <a:rPr lang="en-IE" sz="2400" dirty="0" smtClean="0"/>
              <a:t>What is the pre-requisite to purchasing:</a:t>
            </a:r>
          </a:p>
          <a:p>
            <a:pPr marL="857250" lvl="1" indent="-457200">
              <a:buFont typeface="+mj-lt"/>
              <a:buAutoNum type="alphaLcParenR"/>
            </a:pPr>
            <a:r>
              <a:rPr lang="en-IE" sz="2000" dirty="0" smtClean="0"/>
              <a:t>The CRM Online Discounted SKU?</a:t>
            </a:r>
          </a:p>
          <a:p>
            <a:pPr marL="857250" lvl="1" indent="-457200">
              <a:buFont typeface="+mj-lt"/>
              <a:buAutoNum type="alphaLcParenR"/>
            </a:pPr>
            <a:r>
              <a:rPr lang="en-IE" sz="2000" dirty="0" smtClean="0"/>
              <a:t>The Extra Storage SKU?</a:t>
            </a:r>
          </a:p>
          <a:p>
            <a:pPr marL="457200" indent="-457200">
              <a:buNone/>
            </a:pPr>
            <a:endParaRPr lang="en-IE" sz="2400" dirty="0" smtClean="0"/>
          </a:p>
          <a:p>
            <a:pPr marL="457200" indent="-457200">
              <a:buFont typeface="+mj-lt"/>
              <a:buAutoNum type="arabicPeriod" startAt="2"/>
            </a:pPr>
            <a:r>
              <a:rPr lang="en-IE" sz="2400" dirty="0" smtClean="0"/>
              <a:t>True or False?</a:t>
            </a:r>
          </a:p>
          <a:p>
            <a:pPr>
              <a:buNone/>
            </a:pPr>
            <a:r>
              <a:rPr lang="en-IE" sz="2400" dirty="0" smtClean="0"/>
              <a:t>     CRM Online Subscriptions are Coterminous only.</a:t>
            </a:r>
          </a:p>
          <a:p>
            <a:pPr>
              <a:buNone/>
            </a:pPr>
            <a:endParaRPr lang="en-IE" sz="2400" dirty="0" smtClean="0"/>
          </a:p>
        </p:txBody>
      </p:sp>
      <p:sp>
        <p:nvSpPr>
          <p:cNvPr id="2" name="Title 1"/>
          <p:cNvSpPr>
            <a:spLocks noGrp="1"/>
          </p:cNvSpPr>
          <p:nvPr>
            <p:ph type="title"/>
          </p:nvPr>
        </p:nvSpPr>
        <p:spPr/>
        <p:txBody>
          <a:bodyPr/>
          <a:lstStyle/>
          <a:p>
            <a:r>
              <a:rPr lang="en-IE" dirty="0" smtClean="0"/>
              <a:t>Test your knowledge</a:t>
            </a:r>
            <a:endParaRPr lang="en-IE"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Key Points</a:t>
            </a:r>
            <a:endParaRPr lang="en-IE" dirty="0"/>
          </a:p>
        </p:txBody>
      </p:sp>
      <p:graphicFrame>
        <p:nvGraphicFramePr>
          <p:cNvPr id="4" name="Diagram 3"/>
          <p:cNvGraphicFramePr/>
          <p:nvPr/>
        </p:nvGraphicFramePr>
        <p:xfrm>
          <a:off x="357158" y="1000108"/>
          <a:ext cx="8501122"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Resources &amp; </a:t>
            </a:r>
            <a:br>
              <a:rPr lang="en-IE" dirty="0" smtClean="0"/>
            </a:br>
            <a:r>
              <a:rPr lang="en-IE" dirty="0" smtClean="0"/>
              <a:t>Notifications </a:t>
            </a:r>
            <a:endParaRPr lang="en-IE" dirty="0"/>
          </a:p>
        </p:txBody>
      </p:sp>
      <p:sp>
        <p:nvSpPr>
          <p:cNvPr id="4" name="Text Placeholder 3"/>
          <p:cNvSpPr>
            <a:spLocks noGrp="1"/>
          </p:cNvSpPr>
          <p:nvPr>
            <p:ph type="body" idx="1"/>
          </p:nvPr>
        </p:nvSpPr>
        <p:spPr/>
        <p:txBody>
          <a:bodyPr/>
          <a:lstStyle/>
          <a:p>
            <a:r>
              <a:rPr lang="en-IE" dirty="0" smtClean="0"/>
              <a:t>Appendix 1 </a:t>
            </a:r>
            <a:endParaRPr lang="en-IE"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Useful Links</a:t>
            </a:r>
            <a:endParaRPr lang="en-IE" dirty="0"/>
          </a:p>
        </p:txBody>
      </p:sp>
      <p:graphicFrame>
        <p:nvGraphicFramePr>
          <p:cNvPr id="3" name="Table 2"/>
          <p:cNvGraphicFramePr>
            <a:graphicFrameLocks noGrp="1"/>
          </p:cNvGraphicFramePr>
          <p:nvPr>
            <p:extLst>
              <p:ext uri="{D42A27DB-BD31-4B8C-83A1-F6EECF244321}">
                <p14:modId xmlns:p14="http://schemas.microsoft.com/office/powerpoint/2010/main" xmlns="" val="622571057"/>
              </p:ext>
            </p:extLst>
          </p:nvPr>
        </p:nvGraphicFramePr>
        <p:xfrm>
          <a:off x="214282" y="980728"/>
          <a:ext cx="8929718" cy="4752528"/>
        </p:xfrm>
        <a:graphic>
          <a:graphicData uri="http://schemas.openxmlformats.org/drawingml/2006/table">
            <a:tbl>
              <a:tblPr firstRow="1" bandRow="1">
                <a:tableStyleId>{5940675A-B579-460E-94D1-54222C63F5DA}</a:tableStyleId>
              </a:tblPr>
              <a:tblGrid>
                <a:gridCol w="4572032"/>
                <a:gridCol w="4357686"/>
              </a:tblGrid>
              <a:tr h="1927912">
                <a:tc>
                  <a:txBody>
                    <a:bodyPr/>
                    <a:lstStyle/>
                    <a:p>
                      <a:pPr>
                        <a:spcAft>
                          <a:spcPts val="1200"/>
                        </a:spcAft>
                      </a:pPr>
                      <a:r>
                        <a:rPr lang="en-IE" sz="2000" u="sng" dirty="0" smtClean="0">
                          <a:latin typeface="Arial" pitchFamily="34" charset="0"/>
                          <a:cs typeface="Arial" pitchFamily="34" charset="0"/>
                          <a:hlinkClick r:id=""/>
                        </a:rPr>
                        <a:t>http://crm.dynamics.com</a:t>
                      </a:r>
                      <a:r>
                        <a:rPr lang="en-IE" sz="2000" dirty="0" smtClean="0">
                          <a:latin typeface="Arial" pitchFamily="34" charset="0"/>
                          <a:cs typeface="Arial" pitchFamily="34" charset="0"/>
                          <a:hlinkClick r:id=""/>
                        </a:rPr>
                        <a:t> </a:t>
                      </a:r>
                      <a:endParaRPr lang="en-IE" sz="2000" dirty="0" smtClean="0">
                        <a:latin typeface="Arial" pitchFamily="34" charset="0"/>
                        <a:cs typeface="Arial" pitchFamily="34" charset="0"/>
                      </a:endParaRPr>
                    </a:p>
                    <a:p>
                      <a:pPr>
                        <a:spcAft>
                          <a:spcPts val="1200"/>
                        </a:spcAft>
                      </a:pPr>
                      <a:endParaRPr lang="en-IE" sz="2000" dirty="0" smtClean="0">
                        <a:latin typeface="Arial" pitchFamily="34" charset="0"/>
                        <a:cs typeface="Arial" pitchFamily="34" charset="0"/>
                      </a:endParaRPr>
                    </a:p>
                    <a:p>
                      <a:r>
                        <a:rPr lang="en-IE" sz="2000" u="sng" dirty="0" smtClean="0">
                          <a:latin typeface="Arial" pitchFamily="34" charset="0"/>
                          <a:cs typeface="Arial" pitchFamily="34" charset="0"/>
                          <a:hlinkClick r:id=""/>
                        </a:rPr>
                        <a:t>http://www.microsoft.com/online </a:t>
                      </a:r>
                      <a:endParaRPr lang="en-IE" sz="2000" dirty="0">
                        <a:latin typeface="Arial" pitchFamily="34" charset="0"/>
                        <a:cs typeface="Arial" pitchFamily="34" charset="0"/>
                      </a:endParaRPr>
                    </a:p>
                  </a:txBody>
                  <a:tcP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buFontTx/>
                        <a:buBlip>
                          <a:blip r:embed="rId3"/>
                        </a:buBlip>
                      </a:pPr>
                      <a:r>
                        <a:rPr lang="en-IE" sz="2000" dirty="0" smtClean="0">
                          <a:latin typeface="Arial" pitchFamily="34" charset="0"/>
                          <a:cs typeface="Arial" pitchFamily="34" charset="0"/>
                        </a:rPr>
                        <a:t>Sign-up to the Microsoft</a:t>
                      </a:r>
                      <a:r>
                        <a:rPr lang="en-IE" sz="2000" baseline="0" dirty="0" smtClean="0">
                          <a:latin typeface="Arial" pitchFamily="34" charset="0"/>
                          <a:cs typeface="Arial" pitchFamily="34" charset="0"/>
                        </a:rPr>
                        <a:t> Dynamics CRM Online Trial</a:t>
                      </a:r>
                    </a:p>
                    <a:p>
                      <a:pPr>
                        <a:buFontTx/>
                        <a:buNone/>
                      </a:pPr>
                      <a:endParaRPr lang="en-IE" sz="2000" baseline="0" dirty="0" smtClean="0">
                        <a:latin typeface="Arial" pitchFamily="34" charset="0"/>
                        <a:cs typeface="Arial" pitchFamily="34" charset="0"/>
                      </a:endParaRPr>
                    </a:p>
                    <a:p>
                      <a:pPr>
                        <a:buFontTx/>
                        <a:buBlip>
                          <a:blip r:embed="rId3"/>
                        </a:buBlip>
                      </a:pPr>
                      <a:r>
                        <a:rPr lang="en-IE" sz="2000" baseline="0" dirty="0" smtClean="0">
                          <a:latin typeface="Arial" pitchFamily="34" charset="0"/>
                          <a:cs typeface="Arial" pitchFamily="34" charset="0"/>
                        </a:rPr>
                        <a:t>Information on Online Services</a:t>
                      </a:r>
                    </a:p>
                    <a:p>
                      <a:pPr>
                        <a:buFontTx/>
                        <a:buNone/>
                      </a:pPr>
                      <a:endParaRPr lang="en-IE" sz="2000" dirty="0">
                        <a:latin typeface="Arial" pitchFamily="34" charset="0"/>
                        <a:cs typeface="Arial" pitchFamily="34" charset="0"/>
                      </a:endParaRPr>
                    </a:p>
                  </a:txBody>
                  <a:tcP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r h="2824616">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2000" b="0" u="sng" dirty="0" smtClean="0">
                          <a:latin typeface="Arial" pitchFamily="34" charset="0"/>
                          <a:cs typeface="Arial" pitchFamily="34" charset="0"/>
                          <a:hlinkClick r:id=""/>
                        </a:rPr>
                        <a:t>http://www.microsoft.com/dynamics/en/us/customersource.aspx</a:t>
                      </a:r>
                      <a:endParaRPr lang="en-US" sz="2000" b="0" u="sng" dirty="0" smtClean="0">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2000" b="0" u="sng" dirty="0" smtClean="0">
                          <a:latin typeface="Arial" pitchFamily="34" charset="0"/>
                          <a:cs typeface="Arial" pitchFamily="34" charset="0"/>
                          <a:hlinkClick r:id=""/>
                        </a:rPr>
                        <a:t>http://crm.dynamics.com/support/crm-support-overview.aspx</a:t>
                      </a:r>
                      <a:endParaRPr lang="en-US" sz="2000" b="0" u="sng" dirty="0" smtClean="0">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lang="en-IE" sz="2000" b="0" dirty="0" smtClean="0">
                        <a:latin typeface="Arial" pitchFamily="34" charset="0"/>
                        <a:cs typeface="Arial" pitchFamily="34" charset="0"/>
                      </a:endParaRPr>
                    </a:p>
                  </a:txBody>
                  <a:tcP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buFontTx/>
                        <a:buBlip>
                          <a:blip r:embed="rId3"/>
                        </a:buBlip>
                      </a:pPr>
                      <a:r>
                        <a:rPr lang="en-IE" sz="2000" dirty="0" smtClean="0">
                          <a:latin typeface="Arial" pitchFamily="34" charset="0"/>
                          <a:cs typeface="Arial" pitchFamily="34" charset="0"/>
                        </a:rPr>
                        <a:t>Support for Trial and Activation Queries</a:t>
                      </a:r>
                      <a:endParaRPr lang="en-IE" sz="2000" dirty="0">
                        <a:latin typeface="Arial" pitchFamily="34" charset="0"/>
                        <a:cs typeface="Arial" pitchFamily="34" charset="0"/>
                      </a:endParaRPr>
                    </a:p>
                  </a:txBody>
                  <a:tcP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354263"/>
            <a:ext cx="4834880" cy="1219200"/>
          </a:xfrm>
        </p:spPr>
        <p:txBody>
          <a:bodyPr/>
          <a:lstStyle/>
          <a:p>
            <a:r>
              <a:rPr lang="en-IE" dirty="0" smtClean="0"/>
              <a:t>What is CRM?</a:t>
            </a:r>
          </a:p>
          <a:p>
            <a:r>
              <a:rPr lang="en-IE" dirty="0" smtClean="0"/>
              <a:t>What is CRM Online?</a:t>
            </a:r>
          </a:p>
          <a:p>
            <a:r>
              <a:rPr lang="en-IE" dirty="0" smtClean="0"/>
              <a:t>Where is CRM been made available?    </a:t>
            </a:r>
          </a:p>
          <a:p>
            <a:endParaRPr lang="en-IE" dirty="0"/>
          </a:p>
        </p:txBody>
      </p:sp>
      <p:sp>
        <p:nvSpPr>
          <p:cNvPr id="2" name="Title 1"/>
          <p:cNvSpPr>
            <a:spLocks noGrp="1"/>
          </p:cNvSpPr>
          <p:nvPr>
            <p:ph type="title"/>
          </p:nvPr>
        </p:nvSpPr>
        <p:spPr/>
        <p:txBody>
          <a:bodyPr/>
          <a:lstStyle/>
          <a:p>
            <a:r>
              <a:rPr lang="en-IE" dirty="0" smtClean="0"/>
              <a:t>Module 1 - Introduction</a:t>
            </a:r>
            <a:endParaRPr lang="en-IE"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C:\Users\v-cale\Pictures\Microsoft Clip Organizer\j0430803.jpg"/>
          <p:cNvPicPr>
            <a:picLocks noChangeAspect="1" noChangeArrowheads="1"/>
          </p:cNvPicPr>
          <p:nvPr/>
        </p:nvPicPr>
        <p:blipFill>
          <a:blip r:embed="rId3" cstate="print"/>
          <a:srcRect/>
          <a:stretch>
            <a:fillRect/>
          </a:stretch>
        </p:blipFill>
        <p:spPr bwMode="auto">
          <a:xfrm>
            <a:off x="6418903" y="1429202"/>
            <a:ext cx="1985111" cy="1436319"/>
          </a:xfrm>
          <a:prstGeom prst="ellipse">
            <a:avLst/>
          </a:prstGeom>
          <a:ln>
            <a:noFill/>
          </a:ln>
          <a:effectLst>
            <a:outerShdw blurRad="292100" dist="139700" dir="2700000" algn="tl" rotWithShape="0">
              <a:srgbClr val="333333">
                <a:alpha val="65000"/>
              </a:srgbClr>
            </a:outerShdw>
          </a:effectLst>
        </p:spPr>
      </p:pic>
      <p:pic>
        <p:nvPicPr>
          <p:cNvPr id="3085" name="Picture 13" descr="C:\Users\v-cale\Pictures\Microsoft Clip Organizer\j0430760.jpg"/>
          <p:cNvPicPr>
            <a:picLocks noChangeAspect="1" noChangeArrowheads="1"/>
          </p:cNvPicPr>
          <p:nvPr/>
        </p:nvPicPr>
        <p:blipFill>
          <a:blip r:embed="rId4" cstate="print"/>
          <a:srcRect/>
          <a:stretch>
            <a:fillRect/>
          </a:stretch>
        </p:blipFill>
        <p:spPr bwMode="auto">
          <a:xfrm>
            <a:off x="6156176" y="4568999"/>
            <a:ext cx="2257839" cy="1520513"/>
          </a:xfrm>
          <a:prstGeom prst="ellipse">
            <a:avLst/>
          </a:prstGeom>
          <a:ln>
            <a:noFill/>
          </a:ln>
          <a:effectLst>
            <a:outerShdw blurRad="292100" dist="139700" dir="2700000" algn="tl" rotWithShape="0">
              <a:srgbClr val="333333">
                <a:alpha val="65000"/>
              </a:srgbClr>
            </a:outerShdw>
          </a:effectLst>
        </p:spPr>
      </p:pic>
      <p:pic>
        <p:nvPicPr>
          <p:cNvPr id="3083" name="Picture 11" descr="C:\Users\v-cale\Pictures\Microsoft Clip Organizer\j0422116.jpg"/>
          <p:cNvPicPr>
            <a:picLocks noChangeAspect="1" noChangeArrowheads="1"/>
          </p:cNvPicPr>
          <p:nvPr/>
        </p:nvPicPr>
        <p:blipFill>
          <a:blip r:embed="rId5" cstate="print"/>
          <a:srcRect/>
          <a:stretch>
            <a:fillRect/>
          </a:stretch>
        </p:blipFill>
        <p:spPr bwMode="auto">
          <a:xfrm>
            <a:off x="1168889" y="4534520"/>
            <a:ext cx="2199485" cy="1589472"/>
          </a:xfrm>
          <a:prstGeom prst="ellipse">
            <a:avLst/>
          </a:prstGeom>
          <a:ln>
            <a:noFill/>
          </a:ln>
          <a:effectLst>
            <a:outerShdw blurRad="292100" dist="139700" dir="2700000" algn="tl" rotWithShape="0">
              <a:srgbClr val="333333">
                <a:alpha val="65000"/>
              </a:srgbClr>
            </a:outerShdw>
          </a:effectLst>
        </p:spPr>
      </p:pic>
      <p:graphicFrame>
        <p:nvGraphicFramePr>
          <p:cNvPr id="4" name="Diagram 3"/>
          <p:cNvGraphicFramePr/>
          <p:nvPr>
            <p:extLst>
              <p:ext uri="{D42A27DB-BD31-4B8C-83A1-F6EECF244321}">
                <p14:modId xmlns:p14="http://schemas.microsoft.com/office/powerpoint/2010/main" xmlns="" val="4249941450"/>
              </p:ext>
            </p:extLst>
          </p:nvPr>
        </p:nvGraphicFramePr>
        <p:xfrm>
          <a:off x="611560" y="692696"/>
          <a:ext cx="8104414" cy="55738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80" name="Picture 8" descr="C:\Users\v-cale\Pictures\Microsoft Clip Organizer\j0424406.jpg"/>
          <p:cNvPicPr>
            <a:picLocks noChangeAspect="1" noChangeArrowheads="1"/>
          </p:cNvPicPr>
          <p:nvPr/>
        </p:nvPicPr>
        <p:blipFill>
          <a:blip r:embed="rId11" cstate="print"/>
          <a:srcRect/>
          <a:stretch>
            <a:fillRect/>
          </a:stretch>
        </p:blipFill>
        <p:spPr bwMode="auto">
          <a:xfrm>
            <a:off x="1561341" y="1222447"/>
            <a:ext cx="1414580" cy="1643074"/>
          </a:xfrm>
          <a:prstGeom prst="ellipse">
            <a:avLst/>
          </a:prstGeom>
          <a:ln>
            <a:noFill/>
          </a:ln>
          <a:effectLst>
            <a:outerShdw blurRad="292100" dist="139700" dir="2700000" algn="tl" rotWithShape="0">
              <a:srgbClr val="333333">
                <a:alpha val="65000"/>
              </a:srgbClr>
            </a:outerShdw>
          </a:effectLst>
        </p:spPr>
      </p:pic>
      <p:pic>
        <p:nvPicPr>
          <p:cNvPr id="3087" name="Picture 15" descr="Microsoft Office Online">
            <a:hlinkClick r:id="rId12" tooltip="Microsoft Office Online"/>
          </p:cNvPr>
          <p:cNvPicPr>
            <a:picLocks noChangeAspect="1" noChangeArrowheads="1"/>
          </p:cNvPicPr>
          <p:nvPr/>
        </p:nvPicPr>
        <p:blipFill>
          <a:blip r:embed="rId13" cstate="print"/>
          <a:srcRect r="40909" b="-4167"/>
          <a:stretch>
            <a:fillRect/>
          </a:stretch>
        </p:blipFill>
        <p:spPr bwMode="auto">
          <a:xfrm>
            <a:off x="1331640" y="2294017"/>
            <a:ext cx="1485910" cy="571504"/>
          </a:xfrm>
          <a:prstGeom prst="rect">
            <a:avLst/>
          </a:prstGeom>
          <a:noFill/>
        </p:spPr>
      </p:pic>
      <p:sp>
        <p:nvSpPr>
          <p:cNvPr id="2" name="Title 1"/>
          <p:cNvSpPr>
            <a:spLocks noGrp="1"/>
          </p:cNvSpPr>
          <p:nvPr>
            <p:ph type="title"/>
          </p:nvPr>
        </p:nvSpPr>
        <p:spPr/>
        <p:txBody>
          <a:bodyPr>
            <a:normAutofit/>
          </a:bodyPr>
          <a:lstStyle/>
          <a:p>
            <a:r>
              <a:rPr lang="en-IE" dirty="0"/>
              <a:t>What is CRM?</a:t>
            </a:r>
          </a:p>
        </p:txBody>
      </p:sp>
    </p:spTree>
    <p:extLst>
      <p:ext uri="{BB962C8B-B14F-4D97-AF65-F5344CB8AC3E}">
        <p14:creationId xmlns:p14="http://schemas.microsoft.com/office/powerpoint/2010/main" xmlns="" val="34429943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CRM Online?</a:t>
            </a:r>
            <a:endParaRPr lang="en-IE" dirty="0"/>
          </a:p>
        </p:txBody>
      </p:sp>
      <p:grpSp>
        <p:nvGrpSpPr>
          <p:cNvPr id="3" name="Group 10"/>
          <p:cNvGrpSpPr/>
          <p:nvPr/>
        </p:nvGrpSpPr>
        <p:grpSpPr>
          <a:xfrm>
            <a:off x="334" y="1270188"/>
            <a:ext cx="4071600" cy="4075497"/>
            <a:chOff x="-214346" y="2571744"/>
            <a:chExt cx="4071600" cy="4075497"/>
          </a:xfrm>
        </p:grpSpPr>
        <p:pic>
          <p:nvPicPr>
            <p:cNvPr id="1027" name="Picture 3" descr="D:\DVD_ART36\Artwork_Imagery\Icons - Illustrations\_ WINDOWS SERVER ICONS\Misc\building office with shadow.png"/>
            <p:cNvPicPr>
              <a:picLocks noChangeAspect="1" noChangeArrowheads="1"/>
            </p:cNvPicPr>
            <p:nvPr/>
          </p:nvPicPr>
          <p:blipFill>
            <a:blip r:embed="rId3" cstate="print"/>
            <a:srcRect/>
            <a:stretch>
              <a:fillRect/>
            </a:stretch>
          </p:blipFill>
          <p:spPr bwMode="auto">
            <a:xfrm>
              <a:off x="785786" y="2571744"/>
              <a:ext cx="2238375" cy="2295525"/>
            </a:xfrm>
            <a:prstGeom prst="rect">
              <a:avLst/>
            </a:prstGeom>
            <a:noFill/>
          </p:spPr>
        </p:pic>
        <p:pic>
          <p:nvPicPr>
            <p:cNvPr id="1028" name="Picture 4" descr="D:\DVD_ART36\BoxShots\Microsoft Dynamics\Dynamics CRM 4.0\Microsoft Dynamics CRM 4.0 inner box ang.png"/>
            <p:cNvPicPr>
              <a:picLocks noChangeAspect="1" noChangeArrowheads="1"/>
            </p:cNvPicPr>
            <p:nvPr/>
          </p:nvPicPr>
          <p:blipFill>
            <a:blip r:embed="rId4" cstate="print"/>
            <a:srcRect/>
            <a:stretch>
              <a:fillRect/>
            </a:stretch>
          </p:blipFill>
          <p:spPr bwMode="auto">
            <a:xfrm>
              <a:off x="714348" y="4071942"/>
              <a:ext cx="581506" cy="785818"/>
            </a:xfrm>
            <a:prstGeom prst="rect">
              <a:avLst/>
            </a:prstGeom>
            <a:noFill/>
            <a:effectLst>
              <a:outerShdw blurRad="50800" dist="38100" dir="18900000" algn="bl" rotWithShape="0">
                <a:prstClr val="black">
                  <a:alpha val="40000"/>
                </a:prstClr>
              </a:outerShdw>
            </a:effectLst>
          </p:spPr>
        </p:pic>
        <p:sp>
          <p:nvSpPr>
            <p:cNvPr id="8" name="TextBox 7"/>
            <p:cNvSpPr txBox="1"/>
            <p:nvPr/>
          </p:nvSpPr>
          <p:spPr>
            <a:xfrm>
              <a:off x="-214346" y="5000636"/>
              <a:ext cx="4071600" cy="1646605"/>
            </a:xfrm>
            <a:prstGeom prst="rect">
              <a:avLst/>
            </a:prstGeom>
            <a:noFill/>
          </p:spPr>
          <p:txBody>
            <a:bodyPr wrap="square" rtlCol="0">
              <a:spAutoFit/>
            </a:bodyPr>
            <a:lstStyle/>
            <a:p>
              <a:pPr algn="ctr">
                <a:spcAft>
                  <a:spcPts val="600"/>
                </a:spcAft>
              </a:pPr>
              <a:r>
                <a:rPr lang="en-IE" sz="2400" b="1" dirty="0" smtClean="0">
                  <a:latin typeface="Arial" pitchFamily="34" charset="0"/>
                  <a:cs typeface="Arial" pitchFamily="34" charset="0"/>
                </a:rPr>
                <a:t>CRM “On-Premise” SKUs</a:t>
              </a:r>
            </a:p>
            <a:p>
              <a:pPr indent="-288000" algn="ctr">
                <a:buFont typeface="Wingdings" pitchFamily="2" charset="2"/>
                <a:buChar char="ü"/>
              </a:pPr>
              <a:r>
                <a:rPr lang="en-IE" sz="2400" dirty="0" smtClean="0">
                  <a:latin typeface="Arial" pitchFamily="34" charset="0"/>
                  <a:cs typeface="Arial" pitchFamily="34" charset="0"/>
                </a:rPr>
                <a:t>Purchase License for current product version of Microsoft Dynamics CRM</a:t>
              </a:r>
              <a:endParaRPr lang="en-IE" sz="2400" dirty="0">
                <a:latin typeface="Arial" pitchFamily="34" charset="0"/>
                <a:cs typeface="Arial" pitchFamily="34" charset="0"/>
              </a:endParaRPr>
            </a:p>
          </p:txBody>
        </p:sp>
      </p:grpSp>
      <p:grpSp>
        <p:nvGrpSpPr>
          <p:cNvPr id="4" name="Group 14"/>
          <p:cNvGrpSpPr/>
          <p:nvPr/>
        </p:nvGrpSpPr>
        <p:grpSpPr>
          <a:xfrm>
            <a:off x="3910730" y="692696"/>
            <a:ext cx="5053009" cy="5179020"/>
            <a:chOff x="4091023" y="857232"/>
            <a:chExt cx="5053009" cy="4950882"/>
          </a:xfrm>
        </p:grpSpPr>
        <p:grpSp>
          <p:nvGrpSpPr>
            <p:cNvPr id="5" name="Group 11"/>
            <p:cNvGrpSpPr/>
            <p:nvPr/>
          </p:nvGrpSpPr>
          <p:grpSpPr>
            <a:xfrm>
              <a:off x="4091023" y="1437347"/>
              <a:ext cx="5053009" cy="4230514"/>
              <a:chOff x="3805239" y="920059"/>
              <a:chExt cx="5053009" cy="4230514"/>
            </a:xfrm>
          </p:grpSpPr>
          <p:pic>
            <p:nvPicPr>
              <p:cNvPr id="1026" name="Picture 2" descr="D:\DVD_ART36\Artwork_Imagery\Icons - Illustrations\Internet Clouds web\cloud illustration icon.png"/>
              <p:cNvPicPr>
                <a:picLocks noChangeAspect="1" noChangeArrowheads="1"/>
              </p:cNvPicPr>
              <p:nvPr/>
            </p:nvPicPr>
            <p:blipFill>
              <a:blip r:embed="rId5" cstate="print"/>
              <a:srcRect/>
              <a:stretch>
                <a:fillRect/>
              </a:stretch>
            </p:blipFill>
            <p:spPr bwMode="auto">
              <a:xfrm>
                <a:off x="3805239" y="920059"/>
                <a:ext cx="5053009" cy="2340159"/>
              </a:xfrm>
              <a:prstGeom prst="rect">
                <a:avLst/>
              </a:prstGeom>
              <a:noFill/>
            </p:spPr>
          </p:pic>
          <p:pic>
            <p:nvPicPr>
              <p:cNvPr id="1029" name="Picture 5" descr="D:\DVD_ART36\Logos\Microsoft Dynamics\Dynamics CRM Online\dynamics CRM online bl v.png"/>
              <p:cNvPicPr>
                <a:picLocks noChangeAspect="1" noChangeArrowheads="1"/>
              </p:cNvPicPr>
              <p:nvPr/>
            </p:nvPicPr>
            <p:blipFill>
              <a:blip r:embed="rId6" cstate="print"/>
              <a:srcRect/>
              <a:stretch>
                <a:fillRect/>
              </a:stretch>
            </p:blipFill>
            <p:spPr bwMode="auto">
              <a:xfrm>
                <a:off x="4500562" y="1705877"/>
                <a:ext cx="3714744" cy="729170"/>
              </a:xfrm>
              <a:prstGeom prst="rect">
                <a:avLst/>
              </a:prstGeom>
              <a:noFill/>
            </p:spPr>
          </p:pic>
          <p:sp>
            <p:nvSpPr>
              <p:cNvPr id="10" name="TextBox 9"/>
              <p:cNvSpPr txBox="1"/>
              <p:nvPr/>
            </p:nvSpPr>
            <p:spPr>
              <a:xfrm>
                <a:off x="4286216" y="3134637"/>
                <a:ext cx="4071966" cy="2015936"/>
              </a:xfrm>
              <a:prstGeom prst="rect">
                <a:avLst/>
              </a:prstGeom>
              <a:noFill/>
            </p:spPr>
            <p:txBody>
              <a:bodyPr wrap="square" rtlCol="0">
                <a:spAutoFit/>
              </a:bodyPr>
              <a:lstStyle/>
              <a:p>
                <a:pPr algn="ctr">
                  <a:spcAft>
                    <a:spcPts val="600"/>
                  </a:spcAft>
                </a:pPr>
                <a:r>
                  <a:rPr lang="en-IE" sz="2400" b="1" dirty="0" smtClean="0">
                    <a:latin typeface="Arial" pitchFamily="34" charset="0"/>
                    <a:cs typeface="Arial" pitchFamily="34" charset="0"/>
                  </a:rPr>
                  <a:t>CRM “Online” SKUs</a:t>
                </a:r>
              </a:p>
              <a:p>
                <a:pPr indent="-288000" algn="ctr">
                  <a:buFont typeface="Wingdings" pitchFamily="2" charset="2"/>
                  <a:buChar char="ü"/>
                </a:pPr>
                <a:r>
                  <a:rPr lang="en-IE" sz="2400" dirty="0" smtClean="0">
                    <a:latin typeface="Arial" pitchFamily="34" charset="0"/>
                    <a:cs typeface="Arial" pitchFamily="34" charset="0"/>
                  </a:rPr>
                  <a:t>Access the latest version of Microsoft Dynamics CRM </a:t>
                </a:r>
                <a:r>
                  <a:rPr lang="en-IE" sz="2400" b="1" dirty="0" smtClean="0">
                    <a:latin typeface="Arial" pitchFamily="34" charset="0"/>
                    <a:cs typeface="Arial" pitchFamily="34" charset="0"/>
                  </a:rPr>
                  <a:t>online</a:t>
                </a:r>
                <a:r>
                  <a:rPr lang="en-IE" sz="2400" dirty="0" smtClean="0">
                    <a:latin typeface="Arial" pitchFamily="34" charset="0"/>
                    <a:cs typeface="Arial" pitchFamily="34" charset="0"/>
                  </a:rPr>
                  <a:t> in all regions (</a:t>
                </a:r>
                <a:r>
                  <a:rPr lang="en-IE" sz="2400" dirty="0">
                    <a:latin typeface="Arial" pitchFamily="34" charset="0"/>
                    <a:cs typeface="Arial" pitchFamily="34" charset="0"/>
                  </a:rPr>
                  <a:t>Asia, EMEA &amp; Latin America)  </a:t>
                </a:r>
              </a:p>
            </p:txBody>
          </p:sp>
        </p:grpSp>
        <p:sp>
          <p:nvSpPr>
            <p:cNvPr id="13" name="Rectangle 12"/>
            <p:cNvSpPr/>
            <p:nvPr/>
          </p:nvSpPr>
          <p:spPr>
            <a:xfrm>
              <a:off x="4651692" y="857232"/>
              <a:ext cx="4015202" cy="5232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Now 1</a:t>
              </a:r>
              <a:r>
                <a:rPr lang="en-US" sz="2800" b="1" cap="none" spc="0" baseline="3000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st</a:t>
              </a: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February 2011</a:t>
              </a:r>
              <a:endParaRPr lang="en-US" sz="2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4" name="Rectangle 13"/>
            <p:cNvSpPr/>
            <p:nvPr/>
          </p:nvSpPr>
          <p:spPr>
            <a:xfrm>
              <a:off x="4214810" y="857232"/>
              <a:ext cx="4857752" cy="4950882"/>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6" name="Rectangle 5"/>
          <p:cNvSpPr/>
          <p:nvPr/>
        </p:nvSpPr>
        <p:spPr>
          <a:xfrm>
            <a:off x="4755041" y="5871716"/>
            <a:ext cx="3708632" cy="646331"/>
          </a:xfrm>
          <a:prstGeom prst="rect">
            <a:avLst/>
          </a:prstGeom>
        </p:spPr>
        <p:txBody>
          <a:bodyPr wrap="square">
            <a:spAutoFit/>
          </a:bodyPr>
          <a:lstStyle/>
          <a:p>
            <a:pPr algn="ctr"/>
            <a:r>
              <a:rPr lang="en-IE" dirty="0"/>
              <a:t>Currently </a:t>
            </a:r>
            <a:r>
              <a:rPr lang="en-IE" dirty="0" smtClean="0"/>
              <a:t>already available </a:t>
            </a:r>
            <a:r>
              <a:rPr lang="en-IE" dirty="0"/>
              <a:t>in North </a:t>
            </a:r>
            <a:r>
              <a:rPr lang="en-IE" dirty="0" smtClean="0"/>
              <a:t>America (Q2FY10)</a:t>
            </a:r>
            <a:endParaRPr lang="en-IE" dirty="0"/>
          </a:p>
        </p:txBody>
      </p:sp>
      <p:sp>
        <p:nvSpPr>
          <p:cNvPr id="7" name="Rectangle 6"/>
          <p:cNvSpPr/>
          <p:nvPr/>
        </p:nvSpPr>
        <p:spPr>
          <a:xfrm>
            <a:off x="4840742" y="1139800"/>
            <a:ext cx="3480055" cy="369332"/>
          </a:xfrm>
          <a:prstGeom prst="rect">
            <a:avLst/>
          </a:prstGeom>
        </p:spPr>
        <p:txBody>
          <a:bodyPr wrap="none">
            <a:spAutoFit/>
          </a:bodyPr>
          <a:lstStyle/>
          <a:p>
            <a:pPr lvl="0"/>
            <a:r>
              <a:rPr lang="en-US" dirty="0"/>
              <a:t>Online Services “Cloud” Solution</a:t>
            </a:r>
            <a:endParaRPr lang="en-IE" dirty="0"/>
          </a:p>
        </p:txBody>
      </p:sp>
      <p:sp>
        <p:nvSpPr>
          <p:cNvPr id="9" name="Rectangle 8"/>
          <p:cNvSpPr/>
          <p:nvPr/>
        </p:nvSpPr>
        <p:spPr>
          <a:xfrm>
            <a:off x="269143" y="946951"/>
            <a:ext cx="3533981" cy="369332"/>
          </a:xfrm>
          <a:prstGeom prst="rect">
            <a:avLst/>
          </a:prstGeom>
        </p:spPr>
        <p:txBody>
          <a:bodyPr wrap="none">
            <a:spAutoFit/>
          </a:bodyPr>
          <a:lstStyle/>
          <a:p>
            <a:pPr lvl="0" algn="ctr"/>
            <a:r>
              <a:rPr lang="en-US" dirty="0"/>
              <a:t>Traditional Client-Server Solution</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Value Proposition</a:t>
            </a:r>
            <a:endParaRPr lang="en-IE" dirty="0"/>
          </a:p>
        </p:txBody>
      </p:sp>
      <p:graphicFrame>
        <p:nvGraphicFramePr>
          <p:cNvPr id="3" name="Diagram 2"/>
          <p:cNvGraphicFramePr/>
          <p:nvPr>
            <p:extLst>
              <p:ext uri="{D42A27DB-BD31-4B8C-83A1-F6EECF244321}">
                <p14:modId xmlns:p14="http://schemas.microsoft.com/office/powerpoint/2010/main" xmlns="" val="1620786215"/>
              </p:ext>
            </p:extLst>
          </p:nvPr>
        </p:nvGraphicFramePr>
        <p:xfrm>
          <a:off x="302366" y="875654"/>
          <a:ext cx="8643998" cy="535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D:\DVD_ART36\Artwork_Imagery\Icons - Illustrations\Internet Clouds web\cloud illustration icon.png"/>
          <p:cNvPicPr>
            <a:picLocks noChangeAspect="1" noChangeArrowheads="1"/>
          </p:cNvPicPr>
          <p:nvPr/>
        </p:nvPicPr>
        <p:blipFill>
          <a:blip r:embed="rId8" cstate="print"/>
          <a:srcRect/>
          <a:stretch>
            <a:fillRect/>
          </a:stretch>
        </p:blipFill>
        <p:spPr bwMode="auto">
          <a:xfrm>
            <a:off x="2097860" y="4149080"/>
            <a:ext cx="5053009" cy="2340159"/>
          </a:xfrm>
          <a:prstGeom prst="rect">
            <a:avLst/>
          </a:prstGeom>
          <a:noFill/>
        </p:spPr>
      </p:pic>
      <p:pic>
        <p:nvPicPr>
          <p:cNvPr id="6" name="Picture 5" descr="D:\DVD_ART36\Logos\Microsoft Dynamics\Dynamics CRM Online\dynamics CRM online bl v.png"/>
          <p:cNvPicPr>
            <a:picLocks noChangeAspect="1" noChangeArrowheads="1"/>
          </p:cNvPicPr>
          <p:nvPr/>
        </p:nvPicPr>
        <p:blipFill>
          <a:blip r:embed="rId9" cstate="print"/>
          <a:srcRect/>
          <a:stretch>
            <a:fillRect/>
          </a:stretch>
        </p:blipFill>
        <p:spPr bwMode="auto">
          <a:xfrm>
            <a:off x="2792021" y="4739574"/>
            <a:ext cx="3714744" cy="729170"/>
          </a:xfrm>
          <a:prstGeom prst="rect">
            <a:avLst/>
          </a:prstGeom>
          <a:noFill/>
        </p:spPr>
      </p:pic>
      <p:sp>
        <p:nvSpPr>
          <p:cNvPr id="7" name="Rounded Rectangle 6"/>
          <p:cNvSpPr/>
          <p:nvPr/>
        </p:nvSpPr>
        <p:spPr>
          <a:xfrm>
            <a:off x="179512" y="692697"/>
            <a:ext cx="8640960" cy="561856"/>
          </a:xfrm>
          <a:prstGeom prst="round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defTabSz="912777" eaLnBrk="0" hangingPunct="0">
              <a:lnSpc>
                <a:spcPct val="150000"/>
              </a:lnSpc>
              <a:spcBef>
                <a:spcPct val="30000"/>
              </a:spcBef>
              <a:buClr>
                <a:schemeClr val="tx2"/>
              </a:buClr>
              <a:buSzPct val="95000"/>
              <a:defRPr/>
            </a:pPr>
            <a:r>
              <a:rPr lang="en-US" kern="0" dirty="0"/>
              <a:t>Deploying </a:t>
            </a:r>
            <a:r>
              <a:rPr lang="en-US" b="1" kern="0" dirty="0"/>
              <a:t>CRM Online </a:t>
            </a:r>
            <a:r>
              <a:rPr lang="en-US" kern="0" dirty="0"/>
              <a:t>through </a:t>
            </a:r>
            <a:r>
              <a:rPr lang="en-US" i="1" kern="0" dirty="0"/>
              <a:t>Microsoft Dynamics Online</a:t>
            </a:r>
            <a:r>
              <a:rPr lang="en-US" kern="0" dirty="0"/>
              <a:t> </a:t>
            </a:r>
            <a:r>
              <a:rPr lang="en-US" kern="0" dirty="0" smtClean="0"/>
              <a:t>enables businesses </a:t>
            </a:r>
            <a:r>
              <a:rPr lang="en-US" kern="0" dirty="0"/>
              <a:t>to:</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CRM Online SKUs Availability</a:t>
            </a:r>
            <a:endParaRPr lang="en-IE" dirty="0"/>
          </a:p>
        </p:txBody>
      </p:sp>
      <p:graphicFrame>
        <p:nvGraphicFramePr>
          <p:cNvPr id="4" name="Diagram 3"/>
          <p:cNvGraphicFramePr/>
          <p:nvPr>
            <p:extLst>
              <p:ext uri="{D42A27DB-BD31-4B8C-83A1-F6EECF244321}">
                <p14:modId xmlns:p14="http://schemas.microsoft.com/office/powerpoint/2010/main" xmlns="" val="2663226110"/>
              </p:ext>
            </p:extLst>
          </p:nvPr>
        </p:nvGraphicFramePr>
        <p:xfrm>
          <a:off x="467544" y="836712"/>
          <a:ext cx="8358246"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p:cNvSpPr/>
          <p:nvPr/>
        </p:nvSpPr>
        <p:spPr>
          <a:xfrm>
            <a:off x="6804248" y="908720"/>
            <a:ext cx="2195736" cy="735747"/>
          </a:xfrm>
          <a:prstGeom prst="ellipse">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E" sz="1400" dirty="0" smtClean="0"/>
              <a:t>CASA will remain as is in Japan</a:t>
            </a:r>
            <a:endParaRPr lang="en-IE" sz="14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a:t>CRM Online SKUs </a:t>
            </a:r>
            <a:r>
              <a:rPr lang="en-IE" dirty="0" smtClean="0"/>
              <a:t>Availability – New Countries </a:t>
            </a:r>
            <a:endParaRPr lang="en-IE" dirty="0"/>
          </a:p>
        </p:txBody>
      </p:sp>
      <p:sp>
        <p:nvSpPr>
          <p:cNvPr id="4" name="Rounded Rectangle 3"/>
          <p:cNvSpPr/>
          <p:nvPr/>
        </p:nvSpPr>
        <p:spPr>
          <a:xfrm>
            <a:off x="765720" y="815480"/>
            <a:ext cx="7560840" cy="1055608"/>
          </a:xfrm>
          <a:prstGeom prst="round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0" algn="ctr" fontAlgn="base">
              <a:spcBef>
                <a:spcPct val="0"/>
              </a:spcBef>
              <a:spcAft>
                <a:spcPct val="0"/>
              </a:spcAft>
            </a:pPr>
            <a:r>
              <a:rPr lang="en-IE" sz="2800" dirty="0">
                <a:latin typeface="Calibri" pitchFamily="34" charset="0"/>
                <a:ea typeface="Times New Roman" pitchFamily="18" charset="0"/>
                <a:cs typeface="Calibri" pitchFamily="34" charset="0"/>
              </a:rPr>
              <a:t>With this release CRM Online will be available in the following </a:t>
            </a:r>
            <a:r>
              <a:rPr lang="en-IE" sz="2800" dirty="0" smtClean="0">
                <a:latin typeface="Calibri" pitchFamily="34" charset="0"/>
                <a:ea typeface="Times New Roman" pitchFamily="18" charset="0"/>
                <a:cs typeface="Calibri" pitchFamily="34" charset="0"/>
              </a:rPr>
              <a:t>countries: </a:t>
            </a:r>
            <a:endParaRPr lang="en-IE" sz="5400" dirty="0">
              <a:latin typeface="Arial" pitchFamily="34" charset="0"/>
              <a:cs typeface="Arial" pitchFamily="34" charset="0"/>
            </a:endParaRPr>
          </a:p>
        </p:txBody>
      </p:sp>
      <p:sp>
        <p:nvSpPr>
          <p:cNvPr id="8" name="Rounded Rectangle 7"/>
          <p:cNvSpPr/>
          <p:nvPr/>
        </p:nvSpPr>
        <p:spPr>
          <a:xfrm>
            <a:off x="6805308" y="2811254"/>
            <a:ext cx="2041724" cy="3354050"/>
          </a:xfrm>
          <a:prstGeom prst="round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fontAlgn="base">
              <a:spcBef>
                <a:spcPct val="0"/>
              </a:spcBef>
              <a:spcAft>
                <a:spcPct val="0"/>
              </a:spcAft>
            </a:pPr>
            <a:r>
              <a:rPr lang="en-IE" sz="2000" dirty="0">
                <a:solidFill>
                  <a:schemeClr val="lt1"/>
                </a:solidFill>
                <a:latin typeface="Calibri" pitchFamily="34" charset="0"/>
                <a:ea typeface="Times New Roman" pitchFamily="18" charset="0"/>
                <a:cs typeface="Calibri" pitchFamily="34" charset="0"/>
              </a:rPr>
              <a:t>Brazil, </a:t>
            </a:r>
            <a:endParaRPr lang="en-IE" sz="2000" dirty="0" smtClean="0">
              <a:solidFill>
                <a:schemeClr val="lt1"/>
              </a:solidFill>
              <a:latin typeface="Calibri" pitchFamily="34" charset="0"/>
              <a:ea typeface="Times New Roman" pitchFamily="18" charset="0"/>
              <a:cs typeface="Calibri" pitchFamily="34" charset="0"/>
            </a:endParaRPr>
          </a:p>
          <a:p>
            <a:pPr fontAlgn="base">
              <a:spcBef>
                <a:spcPct val="0"/>
              </a:spcBef>
              <a:spcAft>
                <a:spcPct val="0"/>
              </a:spcAft>
            </a:pPr>
            <a:r>
              <a:rPr lang="en-IE" sz="2000" dirty="0" smtClean="0">
                <a:solidFill>
                  <a:schemeClr val="lt1"/>
                </a:solidFill>
                <a:latin typeface="Calibri" pitchFamily="34" charset="0"/>
                <a:ea typeface="Times New Roman" pitchFamily="18" charset="0"/>
                <a:cs typeface="Calibri" pitchFamily="34" charset="0"/>
              </a:rPr>
              <a:t>Chile</a:t>
            </a:r>
            <a:r>
              <a:rPr lang="en-IE" sz="2000" dirty="0">
                <a:solidFill>
                  <a:schemeClr val="lt1"/>
                </a:solidFill>
                <a:latin typeface="Calibri" pitchFamily="34" charset="0"/>
                <a:ea typeface="Times New Roman" pitchFamily="18" charset="0"/>
                <a:cs typeface="Calibri" pitchFamily="34" charset="0"/>
              </a:rPr>
              <a:t>, Columbia, Costa Rica, </a:t>
            </a:r>
            <a:r>
              <a:rPr lang="en-US" sz="2000" dirty="0" smtClean="0">
                <a:latin typeface="Calibri" pitchFamily="34" charset="0"/>
                <a:cs typeface="Calibri" pitchFamily="34" charset="0"/>
              </a:rPr>
              <a:t>Mexico, </a:t>
            </a:r>
          </a:p>
          <a:p>
            <a:pPr fontAlgn="base">
              <a:spcBef>
                <a:spcPct val="0"/>
              </a:spcBef>
              <a:spcAft>
                <a:spcPct val="0"/>
              </a:spcAft>
            </a:pPr>
            <a:r>
              <a:rPr lang="en-US" sz="2000" dirty="0" smtClean="0">
                <a:latin typeface="Calibri" pitchFamily="34" charset="0"/>
                <a:cs typeface="Calibri" pitchFamily="34" charset="0"/>
              </a:rPr>
              <a:t>Peru, </a:t>
            </a:r>
          </a:p>
          <a:p>
            <a:pPr fontAlgn="base">
              <a:spcBef>
                <a:spcPct val="0"/>
              </a:spcBef>
              <a:spcAft>
                <a:spcPct val="0"/>
              </a:spcAft>
            </a:pPr>
            <a:r>
              <a:rPr lang="en-US" sz="2000" dirty="0" smtClean="0">
                <a:latin typeface="Calibri" pitchFamily="34" charset="0"/>
                <a:cs typeface="Calibri" pitchFamily="34" charset="0"/>
              </a:rPr>
              <a:t>Puerto Rico, </a:t>
            </a:r>
            <a:r>
              <a:rPr lang="en-US" sz="2000" dirty="0">
                <a:latin typeface="Calibri" pitchFamily="34" charset="0"/>
                <a:cs typeface="Calibri" pitchFamily="34" charset="0"/>
              </a:rPr>
              <a:t>Trinidad &amp; </a:t>
            </a:r>
            <a:r>
              <a:rPr lang="en-US" sz="2000" dirty="0" smtClean="0">
                <a:latin typeface="Calibri" pitchFamily="34" charset="0"/>
                <a:cs typeface="Calibri" pitchFamily="34" charset="0"/>
              </a:rPr>
              <a:t>Tobago</a:t>
            </a:r>
            <a:endParaRPr lang="en-IE" sz="2000" dirty="0"/>
          </a:p>
          <a:p>
            <a:pPr fontAlgn="base">
              <a:spcBef>
                <a:spcPct val="0"/>
              </a:spcBef>
              <a:spcAft>
                <a:spcPct val="0"/>
              </a:spcAft>
            </a:pPr>
            <a:endParaRPr lang="en-IE" sz="2000" dirty="0">
              <a:solidFill>
                <a:schemeClr val="lt1"/>
              </a:solidFill>
              <a:latin typeface="Calibri" pitchFamily="34" charset="0"/>
              <a:ea typeface="Times New Roman" pitchFamily="18" charset="0"/>
              <a:cs typeface="Calibri" pitchFamily="34" charset="0"/>
            </a:endParaRPr>
          </a:p>
        </p:txBody>
      </p:sp>
      <p:sp>
        <p:nvSpPr>
          <p:cNvPr id="9" name="Rounded Rectangle 8"/>
          <p:cNvSpPr/>
          <p:nvPr/>
        </p:nvSpPr>
        <p:spPr>
          <a:xfrm>
            <a:off x="179512" y="2766216"/>
            <a:ext cx="2088232" cy="3354050"/>
          </a:xfrm>
          <a:prstGeom prst="round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pPr lvl="0" fontAlgn="base">
              <a:spcBef>
                <a:spcPct val="0"/>
              </a:spcBef>
              <a:spcAft>
                <a:spcPct val="0"/>
              </a:spcAft>
            </a:pPr>
            <a:r>
              <a:rPr lang="en-IE" sz="2000" dirty="0">
                <a:solidFill>
                  <a:schemeClr val="lt1"/>
                </a:solidFill>
                <a:latin typeface="Calibri" pitchFamily="34" charset="0"/>
                <a:ea typeface="Times New Roman" pitchFamily="18" charset="0"/>
                <a:cs typeface="Calibri" pitchFamily="34" charset="0"/>
              </a:rPr>
              <a:t>Australia, </a:t>
            </a:r>
            <a:endParaRPr lang="en-IE" sz="2000" dirty="0" smtClean="0">
              <a:solidFill>
                <a:schemeClr val="lt1"/>
              </a:solidFill>
              <a:latin typeface="Calibri" pitchFamily="34" charset="0"/>
              <a:ea typeface="Times New Roman" pitchFamily="18" charset="0"/>
              <a:cs typeface="Calibri" pitchFamily="34" charset="0"/>
            </a:endParaRPr>
          </a:p>
          <a:p>
            <a:pPr lvl="0" fontAlgn="base">
              <a:spcBef>
                <a:spcPct val="0"/>
              </a:spcBef>
              <a:spcAft>
                <a:spcPct val="0"/>
              </a:spcAft>
            </a:pPr>
            <a:r>
              <a:rPr lang="en-IE" sz="2000" dirty="0" smtClean="0">
                <a:solidFill>
                  <a:schemeClr val="lt1"/>
                </a:solidFill>
                <a:latin typeface="Calibri" pitchFamily="34" charset="0"/>
                <a:ea typeface="Times New Roman" pitchFamily="18" charset="0"/>
                <a:cs typeface="Calibri" pitchFamily="34" charset="0"/>
              </a:rPr>
              <a:t>Hong </a:t>
            </a:r>
            <a:r>
              <a:rPr lang="en-IE" sz="2000" dirty="0">
                <a:solidFill>
                  <a:schemeClr val="lt1"/>
                </a:solidFill>
                <a:latin typeface="Calibri" pitchFamily="34" charset="0"/>
                <a:ea typeface="Times New Roman" pitchFamily="18" charset="0"/>
                <a:cs typeface="Calibri" pitchFamily="34" charset="0"/>
              </a:rPr>
              <a:t>Kong, India, </a:t>
            </a:r>
            <a:endParaRPr lang="en-IE" sz="2000" dirty="0" smtClean="0">
              <a:solidFill>
                <a:schemeClr val="lt1"/>
              </a:solidFill>
              <a:latin typeface="Calibri" pitchFamily="34" charset="0"/>
              <a:ea typeface="Times New Roman" pitchFamily="18" charset="0"/>
              <a:cs typeface="Calibri" pitchFamily="34" charset="0"/>
            </a:endParaRPr>
          </a:p>
          <a:p>
            <a:pPr lvl="0" fontAlgn="base">
              <a:spcBef>
                <a:spcPct val="0"/>
              </a:spcBef>
              <a:spcAft>
                <a:spcPct val="0"/>
              </a:spcAft>
            </a:pPr>
            <a:r>
              <a:rPr lang="en-IE" sz="2000" dirty="0" smtClean="0">
                <a:solidFill>
                  <a:schemeClr val="lt1"/>
                </a:solidFill>
                <a:latin typeface="Calibri" pitchFamily="34" charset="0"/>
                <a:ea typeface="Times New Roman" pitchFamily="18" charset="0"/>
                <a:cs typeface="Calibri" pitchFamily="34" charset="0"/>
              </a:rPr>
              <a:t>Japan, </a:t>
            </a:r>
          </a:p>
          <a:p>
            <a:pPr lvl="0" fontAlgn="base">
              <a:spcBef>
                <a:spcPct val="0"/>
              </a:spcBef>
              <a:spcAft>
                <a:spcPct val="0"/>
              </a:spcAft>
            </a:pPr>
            <a:r>
              <a:rPr lang="en-US" sz="2000" dirty="0" smtClean="0">
                <a:latin typeface="Calibri" pitchFamily="34" charset="0"/>
                <a:cs typeface="Calibri" pitchFamily="34" charset="0"/>
              </a:rPr>
              <a:t>Malaysia, </a:t>
            </a:r>
          </a:p>
          <a:p>
            <a:pPr lvl="0" fontAlgn="base">
              <a:spcBef>
                <a:spcPct val="0"/>
              </a:spcBef>
              <a:spcAft>
                <a:spcPct val="0"/>
              </a:spcAft>
            </a:pPr>
            <a:r>
              <a:rPr lang="en-US" sz="2000" dirty="0" smtClean="0">
                <a:latin typeface="Calibri" pitchFamily="34" charset="0"/>
                <a:cs typeface="Calibri" pitchFamily="34" charset="0"/>
              </a:rPr>
              <a:t>New Zealand, </a:t>
            </a:r>
            <a:r>
              <a:rPr lang="en-US" sz="2000" dirty="0">
                <a:latin typeface="Calibri" pitchFamily="34" charset="0"/>
                <a:cs typeface="Calibri" pitchFamily="34" charset="0"/>
              </a:rPr>
              <a:t>Singapore</a:t>
            </a:r>
            <a:endParaRPr lang="en-IE" sz="2000" dirty="0">
              <a:latin typeface="Calibri" pitchFamily="34" charset="0"/>
              <a:cs typeface="Calibri" pitchFamily="34" charset="0"/>
            </a:endParaRPr>
          </a:p>
          <a:p>
            <a:pPr fontAlgn="base">
              <a:spcBef>
                <a:spcPct val="0"/>
              </a:spcBef>
              <a:spcAft>
                <a:spcPct val="0"/>
              </a:spcAft>
            </a:pPr>
            <a:endParaRPr lang="en-IE" sz="2000" dirty="0">
              <a:latin typeface="Calibri" pitchFamily="34" charset="0"/>
              <a:cs typeface="Calibri" pitchFamily="34" charset="0"/>
            </a:endParaRPr>
          </a:p>
          <a:p>
            <a:pPr lvl="0" fontAlgn="base">
              <a:spcBef>
                <a:spcPct val="0"/>
              </a:spcBef>
              <a:spcAft>
                <a:spcPct val="0"/>
              </a:spcAft>
            </a:pPr>
            <a:endParaRPr lang="en-IE" sz="2000" dirty="0">
              <a:latin typeface="Calibri" pitchFamily="34" charset="0"/>
              <a:cs typeface="Calibri" pitchFamily="34" charset="0"/>
            </a:endParaRPr>
          </a:p>
          <a:p>
            <a:pPr fontAlgn="base">
              <a:spcBef>
                <a:spcPct val="0"/>
              </a:spcBef>
              <a:spcAft>
                <a:spcPct val="0"/>
              </a:spcAft>
            </a:pPr>
            <a:r>
              <a:rPr lang="en-IE" sz="2000" dirty="0" smtClean="0">
                <a:solidFill>
                  <a:schemeClr val="lt1"/>
                </a:solidFill>
                <a:latin typeface="Calibri" pitchFamily="34" charset="0"/>
                <a:ea typeface="Times New Roman" pitchFamily="18" charset="0"/>
                <a:cs typeface="Calibri" pitchFamily="34" charset="0"/>
              </a:rPr>
              <a:t> </a:t>
            </a:r>
            <a:endParaRPr lang="en-IE" sz="2000" dirty="0">
              <a:solidFill>
                <a:schemeClr val="lt1"/>
              </a:solidFill>
              <a:latin typeface="Calibri" pitchFamily="34" charset="0"/>
              <a:ea typeface="Times New Roman" pitchFamily="18" charset="0"/>
              <a:cs typeface="Calibri" pitchFamily="34" charset="0"/>
            </a:endParaRPr>
          </a:p>
        </p:txBody>
      </p:sp>
      <p:sp>
        <p:nvSpPr>
          <p:cNvPr id="10" name="Rounded Rectangle 9"/>
          <p:cNvSpPr/>
          <p:nvPr/>
        </p:nvSpPr>
        <p:spPr>
          <a:xfrm>
            <a:off x="2627784" y="2618222"/>
            <a:ext cx="1918356" cy="3680639"/>
          </a:xfrm>
          <a:prstGeom prst="roundRect">
            <a:avLst>
              <a:gd name="adj" fmla="val 25436"/>
            </a:avLst>
          </a:prstGeom>
        </p:spPr>
        <p:style>
          <a:lnRef idx="3">
            <a:schemeClr val="lt1"/>
          </a:lnRef>
          <a:fillRef idx="1">
            <a:schemeClr val="accent6"/>
          </a:fillRef>
          <a:effectRef idx="1">
            <a:schemeClr val="accent6"/>
          </a:effectRef>
          <a:fontRef idx="minor">
            <a:schemeClr val="lt1"/>
          </a:fontRef>
        </p:style>
        <p:txBody>
          <a:bodyPr wrap="square">
            <a:spAutoFit/>
          </a:bodyPr>
          <a:lstStyle/>
          <a:p>
            <a:pPr lvl="0"/>
            <a:r>
              <a:rPr lang="en-IE" dirty="0">
                <a:latin typeface="Calibri" pitchFamily="34" charset="0"/>
                <a:ea typeface="Times New Roman" pitchFamily="18" charset="0"/>
                <a:cs typeface="Calibri" pitchFamily="34" charset="0"/>
              </a:rPr>
              <a:t>Austria,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Belgium </a:t>
            </a:r>
          </a:p>
          <a:p>
            <a:pPr lvl="0"/>
            <a:r>
              <a:rPr lang="en-IE" dirty="0" smtClean="0">
                <a:latin typeface="Calibri" pitchFamily="34" charset="0"/>
                <a:ea typeface="Times New Roman" pitchFamily="18" charset="0"/>
                <a:cs typeface="Calibri" pitchFamily="34" charset="0"/>
              </a:rPr>
              <a:t>Cyprus </a:t>
            </a:r>
            <a:r>
              <a:rPr lang="en-IE" dirty="0">
                <a:latin typeface="Calibri" pitchFamily="34" charset="0"/>
                <a:ea typeface="Times New Roman" pitchFamily="18" charset="0"/>
                <a:cs typeface="Calibri" pitchFamily="34" charset="0"/>
              </a:rPr>
              <a:t>(Southern</a:t>
            </a:r>
            <a:r>
              <a:rPr lang="en-IE" dirty="0" smtClean="0">
                <a:latin typeface="Calibri" pitchFamily="34" charset="0"/>
                <a:ea typeface="Times New Roman" pitchFamily="18" charset="0"/>
                <a:cs typeface="Calibri" pitchFamily="34" charset="0"/>
              </a:rPr>
              <a:t>),</a:t>
            </a:r>
          </a:p>
          <a:p>
            <a:pPr lvl="0"/>
            <a:r>
              <a:rPr lang="en-IE" dirty="0" smtClean="0">
                <a:latin typeface="Calibri" pitchFamily="34" charset="0"/>
                <a:ea typeface="Times New Roman" pitchFamily="18" charset="0"/>
                <a:cs typeface="Calibri" pitchFamily="34" charset="0"/>
              </a:rPr>
              <a:t>Czech </a:t>
            </a:r>
            <a:r>
              <a:rPr lang="en-IE" dirty="0">
                <a:latin typeface="Calibri" pitchFamily="34" charset="0"/>
                <a:ea typeface="Times New Roman" pitchFamily="18" charset="0"/>
                <a:cs typeface="Calibri" pitchFamily="34" charset="0"/>
              </a:rPr>
              <a:t>Republic,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Denmark</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Finland</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France</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Germany</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Greece</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Hungary</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a:p>
            <a:pPr lvl="0"/>
            <a:r>
              <a:rPr lang="en-IE" dirty="0" smtClean="0">
                <a:latin typeface="Calibri" pitchFamily="34" charset="0"/>
                <a:ea typeface="Times New Roman" pitchFamily="18" charset="0"/>
                <a:cs typeface="Calibri" pitchFamily="34" charset="0"/>
              </a:rPr>
              <a:t>Ireland</a:t>
            </a:r>
            <a:r>
              <a:rPr lang="en-IE" dirty="0">
                <a:latin typeface="Calibri" pitchFamily="34" charset="0"/>
                <a:ea typeface="Times New Roman" pitchFamily="18" charset="0"/>
                <a:cs typeface="Calibri" pitchFamily="34" charset="0"/>
              </a:rPr>
              <a:t>, </a:t>
            </a:r>
            <a:endParaRPr lang="en-IE" dirty="0" smtClean="0">
              <a:latin typeface="Calibri" pitchFamily="34" charset="0"/>
              <a:ea typeface="Times New Roman" pitchFamily="18" charset="0"/>
              <a:cs typeface="Calibri" pitchFamily="34" charset="0"/>
            </a:endParaRPr>
          </a:p>
        </p:txBody>
      </p:sp>
      <p:sp>
        <p:nvSpPr>
          <p:cNvPr id="12" name="Rounded Rectangle 11"/>
          <p:cNvSpPr/>
          <p:nvPr/>
        </p:nvSpPr>
        <p:spPr>
          <a:xfrm>
            <a:off x="179512" y="2107444"/>
            <a:ext cx="2088232" cy="510778"/>
          </a:xfrm>
          <a:prstGeom prst="round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pPr algn="ctr" fontAlgn="base">
              <a:spcBef>
                <a:spcPct val="0"/>
              </a:spcBef>
              <a:spcAft>
                <a:spcPct val="0"/>
              </a:spcAft>
            </a:pPr>
            <a:r>
              <a:rPr lang="en-IE" sz="2400" dirty="0" smtClean="0">
                <a:solidFill>
                  <a:schemeClr val="lt1"/>
                </a:solidFill>
                <a:latin typeface="Calibri" pitchFamily="34" charset="0"/>
                <a:ea typeface="Times New Roman" pitchFamily="18" charset="0"/>
                <a:cs typeface="Calibri" pitchFamily="34" charset="0"/>
              </a:rPr>
              <a:t>ASIA </a:t>
            </a:r>
            <a:endParaRPr lang="en-IE" sz="2400" dirty="0">
              <a:solidFill>
                <a:schemeClr val="lt1"/>
              </a:solidFill>
              <a:latin typeface="Calibri" pitchFamily="34" charset="0"/>
              <a:ea typeface="Times New Roman" pitchFamily="18" charset="0"/>
              <a:cs typeface="Calibri" pitchFamily="34" charset="0"/>
            </a:endParaRPr>
          </a:p>
        </p:txBody>
      </p:sp>
      <p:sp>
        <p:nvSpPr>
          <p:cNvPr id="13" name="Rounded Rectangle 12"/>
          <p:cNvSpPr/>
          <p:nvPr/>
        </p:nvSpPr>
        <p:spPr>
          <a:xfrm>
            <a:off x="2862772" y="2025074"/>
            <a:ext cx="2946216" cy="510778"/>
          </a:xfrm>
          <a:prstGeom prst="round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fontAlgn="base">
              <a:spcBef>
                <a:spcPct val="0"/>
              </a:spcBef>
              <a:spcAft>
                <a:spcPct val="0"/>
              </a:spcAft>
            </a:pPr>
            <a:r>
              <a:rPr lang="en-IE" sz="2400" dirty="0" smtClean="0">
                <a:latin typeface="Calibri" pitchFamily="34" charset="0"/>
                <a:ea typeface="Times New Roman" pitchFamily="18" charset="0"/>
                <a:cs typeface="Calibri" pitchFamily="34" charset="0"/>
              </a:rPr>
              <a:t>EMEA </a:t>
            </a:r>
            <a:endParaRPr lang="en-IE" sz="2400" dirty="0">
              <a:latin typeface="Calibri" pitchFamily="34" charset="0"/>
              <a:ea typeface="Times New Roman" pitchFamily="18" charset="0"/>
              <a:cs typeface="Calibri" pitchFamily="34" charset="0"/>
            </a:endParaRPr>
          </a:p>
        </p:txBody>
      </p:sp>
      <p:sp>
        <p:nvSpPr>
          <p:cNvPr id="14" name="Rounded Rectangle 13"/>
          <p:cNvSpPr/>
          <p:nvPr/>
        </p:nvSpPr>
        <p:spPr>
          <a:xfrm>
            <a:off x="6805308" y="2025074"/>
            <a:ext cx="2071036" cy="510778"/>
          </a:xfrm>
          <a:prstGeom prst="round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fontAlgn="base">
              <a:spcBef>
                <a:spcPct val="0"/>
              </a:spcBef>
              <a:spcAft>
                <a:spcPct val="0"/>
              </a:spcAft>
            </a:pPr>
            <a:r>
              <a:rPr lang="en-IE" sz="2400" dirty="0" smtClean="0">
                <a:solidFill>
                  <a:schemeClr val="lt1"/>
                </a:solidFill>
                <a:latin typeface="Calibri" pitchFamily="34" charset="0"/>
                <a:ea typeface="Times New Roman" pitchFamily="18" charset="0"/>
                <a:cs typeface="Calibri" pitchFamily="34" charset="0"/>
              </a:rPr>
              <a:t>Latin America</a:t>
            </a:r>
            <a:endParaRPr lang="en-IE" sz="2400" dirty="0">
              <a:solidFill>
                <a:schemeClr val="lt1"/>
              </a:solidFill>
              <a:latin typeface="Calibri" pitchFamily="34" charset="0"/>
              <a:ea typeface="Times New Roman" pitchFamily="18" charset="0"/>
              <a:cs typeface="Calibri" pitchFamily="34" charset="0"/>
            </a:endParaRPr>
          </a:p>
        </p:txBody>
      </p:sp>
      <p:sp>
        <p:nvSpPr>
          <p:cNvPr id="2" name="Rounded Rectangle 1"/>
          <p:cNvSpPr/>
          <p:nvPr/>
        </p:nvSpPr>
        <p:spPr>
          <a:xfrm>
            <a:off x="4558324" y="2684302"/>
            <a:ext cx="2032836" cy="3614559"/>
          </a:xfrm>
          <a:prstGeom prst="roundRect">
            <a:avLst>
              <a:gd name="adj" fmla="val 22665"/>
            </a:avLst>
          </a:prstGeom>
        </p:spPr>
        <p:style>
          <a:lnRef idx="3">
            <a:schemeClr val="lt1"/>
          </a:lnRef>
          <a:fillRef idx="1">
            <a:schemeClr val="accent6"/>
          </a:fillRef>
          <a:effectRef idx="1">
            <a:schemeClr val="accent6"/>
          </a:effectRef>
          <a:fontRef idx="minor">
            <a:schemeClr val="lt1"/>
          </a:fontRef>
        </p:style>
        <p:txBody>
          <a:bodyPr wrap="square">
            <a:spAutoFit/>
          </a:bodyPr>
          <a:lstStyle/>
          <a:p>
            <a:pPr lvl="0"/>
            <a:r>
              <a:rPr lang="en-IE" dirty="0">
                <a:latin typeface="Calibri" pitchFamily="34" charset="0"/>
                <a:ea typeface="Times New Roman" pitchFamily="18" charset="0"/>
                <a:cs typeface="Calibri" pitchFamily="34" charset="0"/>
              </a:rPr>
              <a:t>Israel, </a:t>
            </a:r>
          </a:p>
          <a:p>
            <a:r>
              <a:rPr lang="en-IE" dirty="0" smtClean="0">
                <a:solidFill>
                  <a:schemeClr val="lt1"/>
                </a:solidFill>
                <a:latin typeface="Calibri" pitchFamily="34" charset="0"/>
                <a:ea typeface="Times New Roman" pitchFamily="18" charset="0"/>
                <a:cs typeface="Calibri" pitchFamily="34" charset="0"/>
              </a:rPr>
              <a:t>Italy</a:t>
            </a:r>
            <a:r>
              <a:rPr lang="en-IE" dirty="0">
                <a:solidFill>
                  <a:schemeClr val="lt1"/>
                </a:solidFill>
                <a:latin typeface="Calibri" pitchFamily="34" charset="0"/>
                <a:ea typeface="Times New Roman" pitchFamily="18" charset="0"/>
                <a:cs typeface="Calibri" pitchFamily="34" charset="0"/>
              </a:rPr>
              <a:t>, </a:t>
            </a:r>
          </a:p>
          <a:p>
            <a:r>
              <a:rPr lang="en-US" dirty="0">
                <a:solidFill>
                  <a:schemeClr val="lt1"/>
                </a:solidFill>
                <a:latin typeface="Calibri" pitchFamily="34" charset="0"/>
                <a:ea typeface="Times New Roman" pitchFamily="18" charset="0"/>
                <a:cs typeface="Calibri" pitchFamily="34" charset="0"/>
              </a:rPr>
              <a:t>Luxembourg, </a:t>
            </a:r>
          </a:p>
          <a:p>
            <a:r>
              <a:rPr lang="en-US" dirty="0">
                <a:solidFill>
                  <a:schemeClr val="lt1"/>
                </a:solidFill>
                <a:latin typeface="Calibri" pitchFamily="34" charset="0"/>
                <a:ea typeface="Times New Roman" pitchFamily="18" charset="0"/>
                <a:cs typeface="Calibri" pitchFamily="34" charset="0"/>
              </a:rPr>
              <a:t>Netherlands, </a:t>
            </a:r>
          </a:p>
          <a:p>
            <a:r>
              <a:rPr lang="en-US" dirty="0">
                <a:solidFill>
                  <a:schemeClr val="lt1"/>
                </a:solidFill>
                <a:latin typeface="Calibri" pitchFamily="34" charset="0"/>
                <a:ea typeface="Times New Roman" pitchFamily="18" charset="0"/>
                <a:cs typeface="Calibri" pitchFamily="34" charset="0"/>
              </a:rPr>
              <a:t>Norway, </a:t>
            </a:r>
          </a:p>
          <a:p>
            <a:r>
              <a:rPr lang="en-US" dirty="0">
                <a:solidFill>
                  <a:schemeClr val="lt1"/>
                </a:solidFill>
                <a:latin typeface="Calibri" pitchFamily="34" charset="0"/>
                <a:ea typeface="Times New Roman" pitchFamily="18" charset="0"/>
                <a:cs typeface="Calibri" pitchFamily="34" charset="0"/>
              </a:rPr>
              <a:t>Poland</a:t>
            </a:r>
            <a:endParaRPr lang="en-IE" dirty="0">
              <a:solidFill>
                <a:schemeClr val="lt1"/>
              </a:solidFill>
              <a:latin typeface="Calibri" pitchFamily="34" charset="0"/>
              <a:ea typeface="Times New Roman" pitchFamily="18" charset="0"/>
              <a:cs typeface="Calibri" pitchFamily="34" charset="0"/>
            </a:endParaRPr>
          </a:p>
          <a:p>
            <a:r>
              <a:rPr lang="en-US" dirty="0">
                <a:solidFill>
                  <a:schemeClr val="lt1"/>
                </a:solidFill>
                <a:latin typeface="Calibri" pitchFamily="34" charset="0"/>
                <a:ea typeface="Times New Roman" pitchFamily="18" charset="0"/>
                <a:cs typeface="Calibri" pitchFamily="34" charset="0"/>
              </a:rPr>
              <a:t>Portugal, </a:t>
            </a:r>
          </a:p>
          <a:p>
            <a:r>
              <a:rPr lang="en-US" dirty="0">
                <a:solidFill>
                  <a:schemeClr val="lt1"/>
                </a:solidFill>
                <a:latin typeface="Calibri" pitchFamily="34" charset="0"/>
                <a:ea typeface="Times New Roman" pitchFamily="18" charset="0"/>
                <a:cs typeface="Calibri" pitchFamily="34" charset="0"/>
              </a:rPr>
              <a:t>Romania, </a:t>
            </a:r>
          </a:p>
          <a:p>
            <a:r>
              <a:rPr lang="en-US" dirty="0">
                <a:solidFill>
                  <a:schemeClr val="lt1"/>
                </a:solidFill>
                <a:latin typeface="Calibri" pitchFamily="34" charset="0"/>
                <a:ea typeface="Times New Roman" pitchFamily="18" charset="0"/>
                <a:cs typeface="Calibri" pitchFamily="34" charset="0"/>
              </a:rPr>
              <a:t>Spain, </a:t>
            </a:r>
          </a:p>
          <a:p>
            <a:r>
              <a:rPr lang="en-US" dirty="0">
                <a:solidFill>
                  <a:schemeClr val="lt1"/>
                </a:solidFill>
                <a:latin typeface="Calibri" pitchFamily="34" charset="0"/>
                <a:ea typeface="Times New Roman" pitchFamily="18" charset="0"/>
                <a:cs typeface="Calibri" pitchFamily="34" charset="0"/>
              </a:rPr>
              <a:t>Sweden, </a:t>
            </a:r>
          </a:p>
          <a:p>
            <a:r>
              <a:rPr lang="en-US" dirty="0">
                <a:solidFill>
                  <a:schemeClr val="lt1"/>
                </a:solidFill>
                <a:latin typeface="Calibri" pitchFamily="34" charset="0"/>
                <a:ea typeface="Times New Roman" pitchFamily="18" charset="0"/>
                <a:cs typeface="Calibri" pitchFamily="34" charset="0"/>
              </a:rPr>
              <a:t>Switzerland, </a:t>
            </a:r>
          </a:p>
          <a:p>
            <a:r>
              <a:rPr lang="en-US" dirty="0">
                <a:solidFill>
                  <a:schemeClr val="lt1"/>
                </a:solidFill>
                <a:latin typeface="Calibri" pitchFamily="34" charset="0"/>
                <a:ea typeface="Times New Roman" pitchFamily="18" charset="0"/>
                <a:cs typeface="Calibri" pitchFamily="34" charset="0"/>
              </a:rPr>
              <a:t>United Kingdom</a:t>
            </a:r>
            <a:endParaRPr lang="en-IE" dirty="0">
              <a:solidFill>
                <a:schemeClr val="lt1"/>
              </a:solidFill>
              <a:latin typeface="Calibri" pitchFamily="34" charset="0"/>
              <a:ea typeface="Times New Roman" pitchFamily="18" charset="0"/>
              <a:cs typeface="Calibri" pitchFamily="34" charset="0"/>
            </a:endParaRPr>
          </a:p>
        </p:txBody>
      </p:sp>
    </p:spTree>
    <p:extLst>
      <p:ext uri="{BB962C8B-B14F-4D97-AF65-F5344CB8AC3E}">
        <p14:creationId xmlns:p14="http://schemas.microsoft.com/office/powerpoint/2010/main" xmlns="" val="3517567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raining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MS Operations Growth Engines">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MS Operations Compete Ready">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MS Operations Operational Excellence">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MS Operations Field First">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 Ops PPT Light v5">
  <a:themeElements>
    <a:clrScheme name="Custom 2">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0FA1B8"/>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 Ops PPT Template Dark">
  <a:themeElements>
    <a:clrScheme name="Custom 1">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0FA1B8"/>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S Operations People Potential">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S Operations Growth Engines">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S Operations Compete Ready">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MS Operations Operational Excellence">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MS Operations Field First">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MS Operations People Potential">
  <a:themeElements>
    <a:clrScheme name="MS Operations Theme">
      <a:dk1>
        <a:srgbClr val="072B60"/>
      </a:dk1>
      <a:lt1>
        <a:sysClr val="window" lastClr="FFFFFF"/>
      </a:lt1>
      <a:dk2>
        <a:srgbClr val="072B60"/>
      </a:dk2>
      <a:lt2>
        <a:srgbClr val="EEECE1"/>
      </a:lt2>
      <a:accent1>
        <a:srgbClr val="557EB9"/>
      </a:accent1>
      <a:accent2>
        <a:srgbClr val="EB7C00"/>
      </a:accent2>
      <a:accent3>
        <a:srgbClr val="6BBD46"/>
      </a:accent3>
      <a:accent4>
        <a:srgbClr val="681888"/>
      </a:accent4>
      <a:accent5>
        <a:srgbClr val="FFC211"/>
      </a:accent5>
      <a:accent6>
        <a:srgbClr val="FE5815"/>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F6A1CBF477504F8B95CC52349B4080" ma:contentTypeVersion="0" ma:contentTypeDescription="Create a new document." ma:contentTypeScope="" ma:versionID="74be00831a532953a0d4cfed86f598ec">
  <xsd:schema xmlns:xsd="http://www.w3.org/2001/XMLSchema" xmlns:xs="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69EEF-682E-4A6E-B868-F64AA9A7E107}">
  <ds:schemaRefs>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348E62B-4A10-4FF8-B180-77B3767991B4}">
  <ds:schemaRefs>
    <ds:schemaRef ds:uri="http://schemas.microsoft.com/sharepoint/v3/contenttype/forms"/>
  </ds:schemaRefs>
</ds:datastoreItem>
</file>

<file path=customXml/itemProps3.xml><?xml version="1.0" encoding="utf-8"?>
<ds:datastoreItem xmlns:ds="http://schemas.openxmlformats.org/officeDocument/2006/customXml" ds:itemID="{10B69F82-CB23-465A-998D-B4752E1D18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Training Template</Template>
  <TotalTime>5052</TotalTime>
  <Words>1989</Words>
  <Application>Microsoft Office PowerPoint</Application>
  <PresentationFormat>On-screen Show (4:3)</PresentationFormat>
  <Paragraphs>415</Paragraphs>
  <Slides>38</Slides>
  <Notes>38</Notes>
  <HiddenSlides>0</HiddenSlides>
  <MMClips>0</MMClips>
  <ScaleCrop>false</ScaleCrop>
  <HeadingPairs>
    <vt:vector size="4" baseType="variant">
      <vt:variant>
        <vt:lpstr>Theme</vt:lpstr>
      </vt:variant>
      <vt:variant>
        <vt:i4>13</vt:i4>
      </vt:variant>
      <vt:variant>
        <vt:lpstr>Slide Titles</vt:lpstr>
      </vt:variant>
      <vt:variant>
        <vt:i4>38</vt:i4>
      </vt:variant>
    </vt:vector>
  </HeadingPairs>
  <TitlesOfParts>
    <vt:vector size="51" baseType="lpstr">
      <vt:lpstr>Training Template</vt:lpstr>
      <vt:lpstr>MS Ops PPT Light v5</vt:lpstr>
      <vt:lpstr>MS Ops PPT Template Dark</vt:lpstr>
      <vt:lpstr>MS Operations People Potential</vt:lpstr>
      <vt:lpstr>MS Operations Growth Engines</vt:lpstr>
      <vt:lpstr>MS Operations Compete Ready</vt:lpstr>
      <vt:lpstr>MS Operations Operational Excellence</vt:lpstr>
      <vt:lpstr>MS Operations Field First</vt:lpstr>
      <vt:lpstr>1_MS Operations People Potential</vt:lpstr>
      <vt:lpstr>1_MS Operations Growth Engines</vt:lpstr>
      <vt:lpstr>1_MS Operations Compete Ready</vt:lpstr>
      <vt:lpstr>1_MS Operations Operational Excellence</vt:lpstr>
      <vt:lpstr>1_MS Operations Field First</vt:lpstr>
      <vt:lpstr>CRM Online International Launch  Channel Partner Operations Training </vt:lpstr>
      <vt:lpstr>Agenda</vt:lpstr>
      <vt:lpstr>Objectives</vt:lpstr>
      <vt:lpstr>Module 1 - Introduction</vt:lpstr>
      <vt:lpstr>What is CRM?</vt:lpstr>
      <vt:lpstr>What is CRM Online?</vt:lpstr>
      <vt:lpstr>Value Proposition</vt:lpstr>
      <vt:lpstr>CRM Online SKUs Availability</vt:lpstr>
      <vt:lpstr>CRM Online SKUs Availability – New Countries </vt:lpstr>
      <vt:lpstr>Test your knowledge</vt:lpstr>
      <vt:lpstr>Key Points</vt:lpstr>
      <vt:lpstr>Module 2 – Purchasing &amp; Activating CRM Online</vt:lpstr>
      <vt:lpstr>Purchase &amp; Activation Process Overview</vt:lpstr>
      <vt:lpstr>Sign-Up and Activate Trial</vt:lpstr>
      <vt:lpstr>Submit Purchase Order</vt:lpstr>
      <vt:lpstr>VLSC - CRM activation Link </vt:lpstr>
      <vt:lpstr>Convert Trial to Subscription</vt:lpstr>
      <vt:lpstr>Customer Activates the Subscription</vt:lpstr>
      <vt:lpstr>Activating the subscription</vt:lpstr>
      <vt:lpstr>Customer receives email to activate subscription</vt:lpstr>
      <vt:lpstr>Customer Activates EA Subscription</vt:lpstr>
      <vt:lpstr>Customer Activates Paid Subscription</vt:lpstr>
      <vt:lpstr>Customer Activates Paid Subscription</vt:lpstr>
      <vt:lpstr>Customer Activates Paid Subscription</vt:lpstr>
      <vt:lpstr>Customer Activates Paid Subscription</vt:lpstr>
      <vt:lpstr>Customer Activates Paid Subscription</vt:lpstr>
      <vt:lpstr>Support for Trial and Activation Queries</vt:lpstr>
      <vt:lpstr>Test your knowledge</vt:lpstr>
      <vt:lpstr>Key Points</vt:lpstr>
      <vt:lpstr>Module 3 – Order Submission &amp; Escalations </vt:lpstr>
      <vt:lpstr>CRM Online SKUs for EA &amp; CASA</vt:lpstr>
      <vt:lpstr>CRM Online SKUs for EA &amp; CASA</vt:lpstr>
      <vt:lpstr>Scenario</vt:lpstr>
      <vt:lpstr>Escalation Process  </vt:lpstr>
      <vt:lpstr>Test your knowledge</vt:lpstr>
      <vt:lpstr>Key Points</vt:lpstr>
      <vt:lpstr>Resources &amp;  Notifications </vt:lpstr>
      <vt:lpstr>Useful Links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CRM Online</dc:title>
  <dc:creator>ngarel</dc:creator>
  <cp:lastModifiedBy>ryan.yao</cp:lastModifiedBy>
  <cp:revision>210</cp:revision>
  <cp:lastPrinted>2010-11-23T16:37:27Z</cp:lastPrinted>
  <dcterms:created xsi:type="dcterms:W3CDTF">2009-10-28T16:42:02Z</dcterms:created>
  <dcterms:modified xsi:type="dcterms:W3CDTF">2010-12-09T09:34:00Z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0x010100DBF6A1CBF477504F8B95CC52349B4080</vt:lpwstr>
  </property>
</Properties>
</file>